
<file path=[Content_Types].xml><?xml version="1.0" encoding="utf-8"?>
<Types xmlns="http://schemas.openxmlformats.org/package/2006/content-types">
  <Default Extension="xml" ContentType="application/xml"/>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88" r:id="rId1"/>
  </p:sldMasterIdLst>
  <p:notesMasterIdLst>
    <p:notesMasterId r:id="rId23"/>
  </p:notesMasterIdLst>
  <p:sldIdLst>
    <p:sldId id="274" r:id="rId2"/>
    <p:sldId id="303" r:id="rId3"/>
    <p:sldId id="283" r:id="rId4"/>
    <p:sldId id="284" r:id="rId5"/>
    <p:sldId id="286" r:id="rId6"/>
    <p:sldId id="287" r:id="rId7"/>
    <p:sldId id="288" r:id="rId8"/>
    <p:sldId id="301" r:id="rId9"/>
    <p:sldId id="295" r:id="rId10"/>
    <p:sldId id="302" r:id="rId11"/>
    <p:sldId id="289" r:id="rId12"/>
    <p:sldId id="290" r:id="rId13"/>
    <p:sldId id="291" r:id="rId14"/>
    <p:sldId id="292" r:id="rId15"/>
    <p:sldId id="293" r:id="rId16"/>
    <p:sldId id="294" r:id="rId17"/>
    <p:sldId id="296" r:id="rId18"/>
    <p:sldId id="297" r:id="rId19"/>
    <p:sldId id="298" r:id="rId20"/>
    <p:sldId id="299" r:id="rId21"/>
    <p:sldId id="300" r:id="rId22"/>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imon Shreeve" initials="SS" lastIdx="2"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021"/>
    <p:restoredTop sz="94717"/>
  </p:normalViewPr>
  <p:slideViewPr>
    <p:cSldViewPr snapToGrid="0" snapToObjects="1">
      <p:cViewPr>
        <p:scale>
          <a:sx n="100" d="100"/>
          <a:sy n="100" d="100"/>
        </p:scale>
        <p:origin x="144" y="384"/>
      </p:cViewPr>
      <p:guideLst>
        <p:guide orient="horz" pos="2160"/>
        <p:guide pos="3840"/>
      </p:guideLst>
    </p:cSldViewPr>
  </p:slideViewPr>
  <p:outlineViewPr>
    <p:cViewPr>
      <p:scale>
        <a:sx n="33" d="100"/>
        <a:sy n="33" d="100"/>
      </p:scale>
      <p:origin x="0" y="-376"/>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notesMaster" Target="notesMasters/notesMaster1.xml"/><Relationship Id="rId24" Type="http://schemas.openxmlformats.org/officeDocument/2006/relationships/commentAuthors" Target="commentAuthors.xml"/><Relationship Id="rId25" Type="http://schemas.openxmlformats.org/officeDocument/2006/relationships/presProps" Target="presProps.xml"/><Relationship Id="rId26" Type="http://schemas.openxmlformats.org/officeDocument/2006/relationships/viewProps" Target="viewProps.xml"/><Relationship Id="rId27" Type="http://schemas.openxmlformats.org/officeDocument/2006/relationships/theme" Target="theme/theme1.xml"/><Relationship Id="rId28"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extLst>
      <p:ext uri="{BB962C8B-B14F-4D97-AF65-F5344CB8AC3E}">
        <p14:creationId xmlns:p14="http://schemas.microsoft.com/office/powerpoint/2010/main" val="2800348245"/>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Shape 293"/>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94" name="Shape 294"/>
          <p:cNvSpPr txBox="1">
            <a:spLocks noGrp="1"/>
          </p:cNvSpPr>
          <p:nvPr>
            <p:ph type="body" idx="1"/>
          </p:nvPr>
        </p:nvSpPr>
        <p:spPr>
          <a:xfrm>
            <a:off x="685800" y="4400550"/>
            <a:ext cx="5486400" cy="36006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Font typeface="Arial"/>
              <a:buNone/>
            </a:pPr>
            <a:endParaRPr sz="1200" b="0" i="0" u="none" strike="noStrike" cap="none">
              <a:solidFill>
                <a:schemeClr val="dk1"/>
              </a:solidFill>
              <a:latin typeface="Arial"/>
              <a:ea typeface="Arial"/>
              <a:cs typeface="Arial"/>
              <a:sym typeface="Arial"/>
            </a:endParaRPr>
          </a:p>
        </p:txBody>
      </p:sp>
      <p:sp>
        <p:nvSpPr>
          <p:cNvPr id="295" name="Shape 295"/>
          <p:cNvSpPr txBox="1">
            <a:spLocks noGrp="1"/>
          </p:cNvSpPr>
          <p:nvPr>
            <p:ph type="sldNum" idx="12"/>
          </p:nvPr>
        </p:nvSpPr>
        <p:spPr>
          <a:xfrm>
            <a:off x="3884612" y="8685213"/>
            <a:ext cx="2971799" cy="458700"/>
          </a:xfrm>
          <a:prstGeom prst="rect">
            <a:avLst/>
          </a:prstGeom>
          <a:noFill/>
          <a:ln>
            <a:noFill/>
          </a:ln>
        </p:spPr>
        <p:txBody>
          <a:bodyPr lIns="91425" tIns="45700" rIns="91425" bIns="45700" anchor="b"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US" sz="1400" b="0" i="0" u="none" strike="noStrike" cap="none">
                <a:solidFill>
                  <a:srgbClr val="000000"/>
                </a:solidFill>
                <a:latin typeface="Arial"/>
                <a:ea typeface="Arial"/>
                <a:cs typeface="Arial"/>
                <a:sym typeface="Arial"/>
              </a:rPr>
              <a:t>1</a:t>
            </a:fld>
            <a:endParaRPr lang="en-US"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7583305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Shape 293"/>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94" name="Shape 294"/>
          <p:cNvSpPr txBox="1">
            <a:spLocks noGrp="1"/>
          </p:cNvSpPr>
          <p:nvPr>
            <p:ph type="body" idx="1"/>
          </p:nvPr>
        </p:nvSpPr>
        <p:spPr>
          <a:xfrm>
            <a:off x="685800" y="4400550"/>
            <a:ext cx="5486400" cy="36006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Font typeface="Arial"/>
              <a:buNone/>
            </a:pPr>
            <a:endParaRPr sz="1200" b="0" i="0" u="none" strike="noStrike" cap="none">
              <a:solidFill>
                <a:schemeClr val="dk1"/>
              </a:solidFill>
              <a:latin typeface="Arial"/>
              <a:ea typeface="Arial"/>
              <a:cs typeface="Arial"/>
              <a:sym typeface="Arial"/>
            </a:endParaRPr>
          </a:p>
        </p:txBody>
      </p:sp>
      <p:sp>
        <p:nvSpPr>
          <p:cNvPr id="295" name="Shape 295"/>
          <p:cNvSpPr txBox="1">
            <a:spLocks noGrp="1"/>
          </p:cNvSpPr>
          <p:nvPr>
            <p:ph type="sldNum" idx="12"/>
          </p:nvPr>
        </p:nvSpPr>
        <p:spPr>
          <a:xfrm>
            <a:off x="3884612" y="8685213"/>
            <a:ext cx="2971799" cy="458700"/>
          </a:xfrm>
          <a:prstGeom prst="rect">
            <a:avLst/>
          </a:prstGeom>
          <a:noFill/>
          <a:ln>
            <a:noFill/>
          </a:ln>
        </p:spPr>
        <p:txBody>
          <a:bodyPr lIns="91425" tIns="45700" rIns="91425" bIns="45700" anchor="b"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US" sz="1400" b="0" i="0" u="none" strike="noStrike" cap="none">
                <a:solidFill>
                  <a:srgbClr val="000000"/>
                </a:solidFill>
                <a:latin typeface="Arial"/>
                <a:ea typeface="Arial"/>
                <a:cs typeface="Arial"/>
                <a:sym typeface="Arial"/>
              </a:rPr>
              <a:t>10</a:t>
            </a:fld>
            <a:endParaRPr lang="en-US"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8847440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Shape 293"/>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94" name="Shape 294"/>
          <p:cNvSpPr txBox="1">
            <a:spLocks noGrp="1"/>
          </p:cNvSpPr>
          <p:nvPr>
            <p:ph type="body" idx="1"/>
          </p:nvPr>
        </p:nvSpPr>
        <p:spPr>
          <a:xfrm>
            <a:off x="685800" y="4400550"/>
            <a:ext cx="5486400" cy="36006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Font typeface="Arial"/>
              <a:buNone/>
            </a:pPr>
            <a:endParaRPr sz="1200" b="0" i="0" u="none" strike="noStrike" cap="none">
              <a:solidFill>
                <a:schemeClr val="dk1"/>
              </a:solidFill>
              <a:latin typeface="Arial"/>
              <a:ea typeface="Arial"/>
              <a:cs typeface="Arial"/>
              <a:sym typeface="Arial"/>
            </a:endParaRPr>
          </a:p>
        </p:txBody>
      </p:sp>
      <p:sp>
        <p:nvSpPr>
          <p:cNvPr id="295" name="Shape 295"/>
          <p:cNvSpPr txBox="1">
            <a:spLocks noGrp="1"/>
          </p:cNvSpPr>
          <p:nvPr>
            <p:ph type="sldNum" idx="12"/>
          </p:nvPr>
        </p:nvSpPr>
        <p:spPr>
          <a:xfrm>
            <a:off x="3884612" y="8685213"/>
            <a:ext cx="2971799" cy="458700"/>
          </a:xfrm>
          <a:prstGeom prst="rect">
            <a:avLst/>
          </a:prstGeom>
          <a:noFill/>
          <a:ln>
            <a:noFill/>
          </a:ln>
        </p:spPr>
        <p:txBody>
          <a:bodyPr lIns="91425" tIns="45700" rIns="91425" bIns="45700" anchor="b"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US" sz="1400" b="0" i="0" u="none" strike="noStrike" cap="none">
                <a:solidFill>
                  <a:srgbClr val="000000"/>
                </a:solidFill>
                <a:latin typeface="Arial"/>
                <a:ea typeface="Arial"/>
                <a:cs typeface="Arial"/>
                <a:sym typeface="Arial"/>
              </a:rPr>
              <a:t>11</a:t>
            </a:fld>
            <a:endParaRPr lang="en-US"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6146656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Shape 293"/>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94" name="Shape 294"/>
          <p:cNvSpPr txBox="1">
            <a:spLocks noGrp="1"/>
          </p:cNvSpPr>
          <p:nvPr>
            <p:ph type="body" idx="1"/>
          </p:nvPr>
        </p:nvSpPr>
        <p:spPr>
          <a:xfrm>
            <a:off x="685800" y="4400550"/>
            <a:ext cx="5486400" cy="36006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Font typeface="Arial"/>
              <a:buNone/>
            </a:pPr>
            <a:endParaRPr sz="1200" b="0" i="0" u="none" strike="noStrike" cap="none">
              <a:solidFill>
                <a:schemeClr val="dk1"/>
              </a:solidFill>
              <a:latin typeface="Arial"/>
              <a:ea typeface="Arial"/>
              <a:cs typeface="Arial"/>
              <a:sym typeface="Arial"/>
            </a:endParaRPr>
          </a:p>
        </p:txBody>
      </p:sp>
      <p:sp>
        <p:nvSpPr>
          <p:cNvPr id="295" name="Shape 295"/>
          <p:cNvSpPr txBox="1">
            <a:spLocks noGrp="1"/>
          </p:cNvSpPr>
          <p:nvPr>
            <p:ph type="sldNum" idx="12"/>
          </p:nvPr>
        </p:nvSpPr>
        <p:spPr>
          <a:xfrm>
            <a:off x="3884612" y="8685213"/>
            <a:ext cx="2971799" cy="458700"/>
          </a:xfrm>
          <a:prstGeom prst="rect">
            <a:avLst/>
          </a:prstGeom>
          <a:noFill/>
          <a:ln>
            <a:noFill/>
          </a:ln>
        </p:spPr>
        <p:txBody>
          <a:bodyPr lIns="91425" tIns="45700" rIns="91425" bIns="45700" anchor="b"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US" sz="1400" b="0" i="0" u="none" strike="noStrike" cap="none">
                <a:solidFill>
                  <a:srgbClr val="000000"/>
                </a:solidFill>
                <a:latin typeface="Arial"/>
                <a:ea typeface="Arial"/>
                <a:cs typeface="Arial"/>
                <a:sym typeface="Arial"/>
              </a:rPr>
              <a:t>12</a:t>
            </a:fld>
            <a:endParaRPr lang="en-US"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7960424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Shape 293"/>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94" name="Shape 294"/>
          <p:cNvSpPr txBox="1">
            <a:spLocks noGrp="1"/>
          </p:cNvSpPr>
          <p:nvPr>
            <p:ph type="body" idx="1"/>
          </p:nvPr>
        </p:nvSpPr>
        <p:spPr>
          <a:xfrm>
            <a:off x="685800" y="4400550"/>
            <a:ext cx="5486400" cy="36006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Font typeface="Arial"/>
              <a:buNone/>
            </a:pPr>
            <a:endParaRPr sz="1200" b="0" i="0" u="none" strike="noStrike" cap="none">
              <a:solidFill>
                <a:schemeClr val="dk1"/>
              </a:solidFill>
              <a:latin typeface="Arial"/>
              <a:ea typeface="Arial"/>
              <a:cs typeface="Arial"/>
              <a:sym typeface="Arial"/>
            </a:endParaRPr>
          </a:p>
        </p:txBody>
      </p:sp>
      <p:sp>
        <p:nvSpPr>
          <p:cNvPr id="295" name="Shape 295"/>
          <p:cNvSpPr txBox="1">
            <a:spLocks noGrp="1"/>
          </p:cNvSpPr>
          <p:nvPr>
            <p:ph type="sldNum" idx="12"/>
          </p:nvPr>
        </p:nvSpPr>
        <p:spPr>
          <a:xfrm>
            <a:off x="3884612" y="8685213"/>
            <a:ext cx="2971799" cy="458700"/>
          </a:xfrm>
          <a:prstGeom prst="rect">
            <a:avLst/>
          </a:prstGeom>
          <a:noFill/>
          <a:ln>
            <a:noFill/>
          </a:ln>
        </p:spPr>
        <p:txBody>
          <a:bodyPr lIns="91425" tIns="45700" rIns="91425" bIns="45700" anchor="b"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US" sz="1400" b="0" i="0" u="none" strike="noStrike" cap="none">
                <a:solidFill>
                  <a:srgbClr val="000000"/>
                </a:solidFill>
                <a:latin typeface="Arial"/>
                <a:ea typeface="Arial"/>
                <a:cs typeface="Arial"/>
                <a:sym typeface="Arial"/>
              </a:rPr>
              <a:t>13</a:t>
            </a:fld>
            <a:endParaRPr lang="en-US"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4649173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Shape 293"/>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94" name="Shape 294"/>
          <p:cNvSpPr txBox="1">
            <a:spLocks noGrp="1"/>
          </p:cNvSpPr>
          <p:nvPr>
            <p:ph type="body" idx="1"/>
          </p:nvPr>
        </p:nvSpPr>
        <p:spPr>
          <a:xfrm>
            <a:off x="685800" y="4400550"/>
            <a:ext cx="5486400" cy="36006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Font typeface="Arial"/>
              <a:buNone/>
            </a:pPr>
            <a:endParaRPr sz="1200" b="0" i="0" u="none" strike="noStrike" cap="none">
              <a:solidFill>
                <a:schemeClr val="dk1"/>
              </a:solidFill>
              <a:latin typeface="Arial"/>
              <a:ea typeface="Arial"/>
              <a:cs typeface="Arial"/>
              <a:sym typeface="Arial"/>
            </a:endParaRPr>
          </a:p>
        </p:txBody>
      </p:sp>
      <p:sp>
        <p:nvSpPr>
          <p:cNvPr id="295" name="Shape 295"/>
          <p:cNvSpPr txBox="1">
            <a:spLocks noGrp="1"/>
          </p:cNvSpPr>
          <p:nvPr>
            <p:ph type="sldNum" idx="12"/>
          </p:nvPr>
        </p:nvSpPr>
        <p:spPr>
          <a:xfrm>
            <a:off x="3884612" y="8685213"/>
            <a:ext cx="2971799" cy="458700"/>
          </a:xfrm>
          <a:prstGeom prst="rect">
            <a:avLst/>
          </a:prstGeom>
          <a:noFill/>
          <a:ln>
            <a:noFill/>
          </a:ln>
        </p:spPr>
        <p:txBody>
          <a:bodyPr lIns="91425" tIns="45700" rIns="91425" bIns="45700" anchor="b"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US" sz="1400" b="0" i="0" u="none" strike="noStrike" cap="none">
                <a:solidFill>
                  <a:srgbClr val="000000"/>
                </a:solidFill>
                <a:latin typeface="Arial"/>
                <a:ea typeface="Arial"/>
                <a:cs typeface="Arial"/>
                <a:sym typeface="Arial"/>
              </a:rPr>
              <a:t>14</a:t>
            </a:fld>
            <a:endParaRPr lang="en-US"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6636660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Shape 293"/>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94" name="Shape 294"/>
          <p:cNvSpPr txBox="1">
            <a:spLocks noGrp="1"/>
          </p:cNvSpPr>
          <p:nvPr>
            <p:ph type="body" idx="1"/>
          </p:nvPr>
        </p:nvSpPr>
        <p:spPr>
          <a:xfrm>
            <a:off x="685800" y="4400550"/>
            <a:ext cx="5486400" cy="36006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Font typeface="Arial"/>
              <a:buNone/>
            </a:pPr>
            <a:endParaRPr sz="1200" b="0" i="0" u="none" strike="noStrike" cap="none">
              <a:solidFill>
                <a:schemeClr val="dk1"/>
              </a:solidFill>
              <a:latin typeface="Arial"/>
              <a:ea typeface="Arial"/>
              <a:cs typeface="Arial"/>
              <a:sym typeface="Arial"/>
            </a:endParaRPr>
          </a:p>
        </p:txBody>
      </p:sp>
      <p:sp>
        <p:nvSpPr>
          <p:cNvPr id="295" name="Shape 295"/>
          <p:cNvSpPr txBox="1">
            <a:spLocks noGrp="1"/>
          </p:cNvSpPr>
          <p:nvPr>
            <p:ph type="sldNum" idx="12"/>
          </p:nvPr>
        </p:nvSpPr>
        <p:spPr>
          <a:xfrm>
            <a:off x="3884612" y="8685213"/>
            <a:ext cx="2971799" cy="458700"/>
          </a:xfrm>
          <a:prstGeom prst="rect">
            <a:avLst/>
          </a:prstGeom>
          <a:noFill/>
          <a:ln>
            <a:noFill/>
          </a:ln>
        </p:spPr>
        <p:txBody>
          <a:bodyPr lIns="91425" tIns="45700" rIns="91425" bIns="45700" anchor="b"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US" sz="1400" b="0" i="0" u="none" strike="noStrike" cap="none">
                <a:solidFill>
                  <a:srgbClr val="000000"/>
                </a:solidFill>
                <a:latin typeface="Arial"/>
                <a:ea typeface="Arial"/>
                <a:cs typeface="Arial"/>
                <a:sym typeface="Arial"/>
              </a:rPr>
              <a:t>15</a:t>
            </a:fld>
            <a:endParaRPr lang="en-US"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4792805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Shape 293"/>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94" name="Shape 294"/>
          <p:cNvSpPr txBox="1">
            <a:spLocks noGrp="1"/>
          </p:cNvSpPr>
          <p:nvPr>
            <p:ph type="body" idx="1"/>
          </p:nvPr>
        </p:nvSpPr>
        <p:spPr>
          <a:xfrm>
            <a:off x="685800" y="4400550"/>
            <a:ext cx="5486400" cy="36006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Font typeface="Arial"/>
              <a:buNone/>
            </a:pPr>
            <a:endParaRPr sz="1200" b="0" i="0" u="none" strike="noStrike" cap="none">
              <a:solidFill>
                <a:schemeClr val="dk1"/>
              </a:solidFill>
              <a:latin typeface="Arial"/>
              <a:ea typeface="Arial"/>
              <a:cs typeface="Arial"/>
              <a:sym typeface="Arial"/>
            </a:endParaRPr>
          </a:p>
        </p:txBody>
      </p:sp>
      <p:sp>
        <p:nvSpPr>
          <p:cNvPr id="295" name="Shape 295"/>
          <p:cNvSpPr txBox="1">
            <a:spLocks noGrp="1"/>
          </p:cNvSpPr>
          <p:nvPr>
            <p:ph type="sldNum" idx="12"/>
          </p:nvPr>
        </p:nvSpPr>
        <p:spPr>
          <a:xfrm>
            <a:off x="3884612" y="8685213"/>
            <a:ext cx="2971799" cy="458700"/>
          </a:xfrm>
          <a:prstGeom prst="rect">
            <a:avLst/>
          </a:prstGeom>
          <a:noFill/>
          <a:ln>
            <a:noFill/>
          </a:ln>
        </p:spPr>
        <p:txBody>
          <a:bodyPr lIns="91425" tIns="45700" rIns="91425" bIns="45700" anchor="b"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US" sz="1400" b="0" i="0" u="none" strike="noStrike" cap="none">
                <a:solidFill>
                  <a:srgbClr val="000000"/>
                </a:solidFill>
                <a:latin typeface="Arial"/>
                <a:ea typeface="Arial"/>
                <a:cs typeface="Arial"/>
                <a:sym typeface="Arial"/>
              </a:rPr>
              <a:t>16</a:t>
            </a:fld>
            <a:endParaRPr lang="en-US"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7668510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Shape 293"/>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94" name="Shape 294"/>
          <p:cNvSpPr txBox="1">
            <a:spLocks noGrp="1"/>
          </p:cNvSpPr>
          <p:nvPr>
            <p:ph type="body" idx="1"/>
          </p:nvPr>
        </p:nvSpPr>
        <p:spPr>
          <a:xfrm>
            <a:off x="685800" y="4400550"/>
            <a:ext cx="5486400" cy="36006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Font typeface="Arial"/>
              <a:buNone/>
            </a:pPr>
            <a:endParaRPr sz="1200" b="0" i="0" u="none" strike="noStrike" cap="none">
              <a:solidFill>
                <a:schemeClr val="dk1"/>
              </a:solidFill>
              <a:latin typeface="Arial"/>
              <a:ea typeface="Arial"/>
              <a:cs typeface="Arial"/>
              <a:sym typeface="Arial"/>
            </a:endParaRPr>
          </a:p>
        </p:txBody>
      </p:sp>
      <p:sp>
        <p:nvSpPr>
          <p:cNvPr id="295" name="Shape 295"/>
          <p:cNvSpPr txBox="1">
            <a:spLocks noGrp="1"/>
          </p:cNvSpPr>
          <p:nvPr>
            <p:ph type="sldNum" idx="12"/>
          </p:nvPr>
        </p:nvSpPr>
        <p:spPr>
          <a:xfrm>
            <a:off x="3884612" y="8685213"/>
            <a:ext cx="2971799" cy="458700"/>
          </a:xfrm>
          <a:prstGeom prst="rect">
            <a:avLst/>
          </a:prstGeom>
          <a:noFill/>
          <a:ln>
            <a:noFill/>
          </a:ln>
        </p:spPr>
        <p:txBody>
          <a:bodyPr lIns="91425" tIns="45700" rIns="91425" bIns="45700" anchor="b"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US" sz="1400" b="0" i="0" u="none" strike="noStrike" cap="none">
                <a:solidFill>
                  <a:srgbClr val="000000"/>
                </a:solidFill>
                <a:latin typeface="Arial"/>
                <a:ea typeface="Arial"/>
                <a:cs typeface="Arial"/>
                <a:sym typeface="Arial"/>
              </a:rPr>
              <a:t>17</a:t>
            </a:fld>
            <a:endParaRPr lang="en-US"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9556512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Shape 293"/>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94" name="Shape 294"/>
          <p:cNvSpPr txBox="1">
            <a:spLocks noGrp="1"/>
          </p:cNvSpPr>
          <p:nvPr>
            <p:ph type="body" idx="1"/>
          </p:nvPr>
        </p:nvSpPr>
        <p:spPr>
          <a:xfrm>
            <a:off x="685800" y="4400550"/>
            <a:ext cx="5486400" cy="36006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Font typeface="Arial"/>
              <a:buNone/>
            </a:pPr>
            <a:endParaRPr sz="1200" b="0" i="0" u="none" strike="noStrike" cap="none">
              <a:solidFill>
                <a:schemeClr val="dk1"/>
              </a:solidFill>
              <a:latin typeface="Arial"/>
              <a:ea typeface="Arial"/>
              <a:cs typeface="Arial"/>
              <a:sym typeface="Arial"/>
            </a:endParaRPr>
          </a:p>
        </p:txBody>
      </p:sp>
      <p:sp>
        <p:nvSpPr>
          <p:cNvPr id="295" name="Shape 295"/>
          <p:cNvSpPr txBox="1">
            <a:spLocks noGrp="1"/>
          </p:cNvSpPr>
          <p:nvPr>
            <p:ph type="sldNum" idx="12"/>
          </p:nvPr>
        </p:nvSpPr>
        <p:spPr>
          <a:xfrm>
            <a:off x="3884612" y="8685213"/>
            <a:ext cx="2971799" cy="458700"/>
          </a:xfrm>
          <a:prstGeom prst="rect">
            <a:avLst/>
          </a:prstGeom>
          <a:noFill/>
          <a:ln>
            <a:noFill/>
          </a:ln>
        </p:spPr>
        <p:txBody>
          <a:bodyPr lIns="91425" tIns="45700" rIns="91425" bIns="45700" anchor="b"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US" sz="1400" b="0" i="0" u="none" strike="noStrike" cap="none">
                <a:solidFill>
                  <a:srgbClr val="000000"/>
                </a:solidFill>
                <a:latin typeface="Arial"/>
                <a:ea typeface="Arial"/>
                <a:cs typeface="Arial"/>
                <a:sym typeface="Arial"/>
              </a:rPr>
              <a:t>18</a:t>
            </a:fld>
            <a:endParaRPr lang="en-US"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9901970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Shape 293"/>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94" name="Shape 294"/>
          <p:cNvSpPr txBox="1">
            <a:spLocks noGrp="1"/>
          </p:cNvSpPr>
          <p:nvPr>
            <p:ph type="body" idx="1"/>
          </p:nvPr>
        </p:nvSpPr>
        <p:spPr>
          <a:xfrm>
            <a:off x="685800" y="4400550"/>
            <a:ext cx="5486400" cy="36006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Font typeface="Arial"/>
              <a:buNone/>
            </a:pPr>
            <a:endParaRPr sz="1200" b="0" i="0" u="none" strike="noStrike" cap="none">
              <a:solidFill>
                <a:schemeClr val="dk1"/>
              </a:solidFill>
              <a:latin typeface="Arial"/>
              <a:ea typeface="Arial"/>
              <a:cs typeface="Arial"/>
              <a:sym typeface="Arial"/>
            </a:endParaRPr>
          </a:p>
        </p:txBody>
      </p:sp>
      <p:sp>
        <p:nvSpPr>
          <p:cNvPr id="295" name="Shape 295"/>
          <p:cNvSpPr txBox="1">
            <a:spLocks noGrp="1"/>
          </p:cNvSpPr>
          <p:nvPr>
            <p:ph type="sldNum" idx="12"/>
          </p:nvPr>
        </p:nvSpPr>
        <p:spPr>
          <a:xfrm>
            <a:off x="3884612" y="8685213"/>
            <a:ext cx="2971799" cy="458700"/>
          </a:xfrm>
          <a:prstGeom prst="rect">
            <a:avLst/>
          </a:prstGeom>
          <a:noFill/>
          <a:ln>
            <a:noFill/>
          </a:ln>
        </p:spPr>
        <p:txBody>
          <a:bodyPr lIns="91425" tIns="45700" rIns="91425" bIns="45700" anchor="b"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US" sz="1400" b="0" i="0" u="none" strike="noStrike" cap="none">
                <a:solidFill>
                  <a:srgbClr val="000000"/>
                </a:solidFill>
                <a:latin typeface="Arial"/>
                <a:ea typeface="Arial"/>
                <a:cs typeface="Arial"/>
                <a:sym typeface="Arial"/>
              </a:rPr>
              <a:t>19</a:t>
            </a:fld>
            <a:endParaRPr lang="en-US"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450942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Shape 293"/>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94" name="Shape 294"/>
          <p:cNvSpPr txBox="1">
            <a:spLocks noGrp="1"/>
          </p:cNvSpPr>
          <p:nvPr>
            <p:ph type="body" idx="1"/>
          </p:nvPr>
        </p:nvSpPr>
        <p:spPr>
          <a:xfrm>
            <a:off x="685800" y="4400550"/>
            <a:ext cx="5486400" cy="36006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Font typeface="Arial"/>
              <a:buNone/>
            </a:pPr>
            <a:endParaRPr sz="1200" b="0" i="0" u="none" strike="noStrike" cap="none">
              <a:solidFill>
                <a:schemeClr val="dk1"/>
              </a:solidFill>
              <a:latin typeface="Arial"/>
              <a:ea typeface="Arial"/>
              <a:cs typeface="Arial"/>
              <a:sym typeface="Arial"/>
            </a:endParaRPr>
          </a:p>
        </p:txBody>
      </p:sp>
      <p:sp>
        <p:nvSpPr>
          <p:cNvPr id="295" name="Shape 295"/>
          <p:cNvSpPr txBox="1">
            <a:spLocks noGrp="1"/>
          </p:cNvSpPr>
          <p:nvPr>
            <p:ph type="sldNum" idx="12"/>
          </p:nvPr>
        </p:nvSpPr>
        <p:spPr>
          <a:xfrm>
            <a:off x="3884612" y="8685213"/>
            <a:ext cx="2971799" cy="458700"/>
          </a:xfrm>
          <a:prstGeom prst="rect">
            <a:avLst/>
          </a:prstGeom>
          <a:noFill/>
          <a:ln>
            <a:noFill/>
          </a:ln>
        </p:spPr>
        <p:txBody>
          <a:bodyPr lIns="91425" tIns="45700" rIns="91425" bIns="45700" anchor="b"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US" sz="1400" b="0" i="0" u="none" strike="noStrike" cap="none">
                <a:solidFill>
                  <a:srgbClr val="000000"/>
                </a:solidFill>
                <a:latin typeface="Arial"/>
                <a:ea typeface="Arial"/>
                <a:cs typeface="Arial"/>
                <a:sym typeface="Arial"/>
              </a:rPr>
              <a:t>2</a:t>
            </a:fld>
            <a:endParaRPr lang="en-US"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4432872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Shape 293"/>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94" name="Shape 294"/>
          <p:cNvSpPr txBox="1">
            <a:spLocks noGrp="1"/>
          </p:cNvSpPr>
          <p:nvPr>
            <p:ph type="body" idx="1"/>
          </p:nvPr>
        </p:nvSpPr>
        <p:spPr>
          <a:xfrm>
            <a:off x="685800" y="4400550"/>
            <a:ext cx="5486400" cy="36006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Font typeface="Arial"/>
              <a:buNone/>
            </a:pPr>
            <a:endParaRPr sz="1200" b="0" i="0" u="none" strike="noStrike" cap="none">
              <a:solidFill>
                <a:schemeClr val="dk1"/>
              </a:solidFill>
              <a:latin typeface="Arial"/>
              <a:ea typeface="Arial"/>
              <a:cs typeface="Arial"/>
              <a:sym typeface="Arial"/>
            </a:endParaRPr>
          </a:p>
        </p:txBody>
      </p:sp>
      <p:sp>
        <p:nvSpPr>
          <p:cNvPr id="295" name="Shape 295"/>
          <p:cNvSpPr txBox="1">
            <a:spLocks noGrp="1"/>
          </p:cNvSpPr>
          <p:nvPr>
            <p:ph type="sldNum" idx="12"/>
          </p:nvPr>
        </p:nvSpPr>
        <p:spPr>
          <a:xfrm>
            <a:off x="3884612" y="8685213"/>
            <a:ext cx="2971799" cy="458700"/>
          </a:xfrm>
          <a:prstGeom prst="rect">
            <a:avLst/>
          </a:prstGeom>
          <a:noFill/>
          <a:ln>
            <a:noFill/>
          </a:ln>
        </p:spPr>
        <p:txBody>
          <a:bodyPr lIns="91425" tIns="45700" rIns="91425" bIns="45700" anchor="b"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US" sz="1400" b="0" i="0" u="none" strike="noStrike" cap="none">
                <a:solidFill>
                  <a:srgbClr val="000000"/>
                </a:solidFill>
                <a:latin typeface="Arial"/>
                <a:ea typeface="Arial"/>
                <a:cs typeface="Arial"/>
                <a:sym typeface="Arial"/>
              </a:rPr>
              <a:t>20</a:t>
            </a:fld>
            <a:endParaRPr lang="en-US"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943868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Shape 293"/>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94" name="Shape 294"/>
          <p:cNvSpPr txBox="1">
            <a:spLocks noGrp="1"/>
          </p:cNvSpPr>
          <p:nvPr>
            <p:ph type="body" idx="1"/>
          </p:nvPr>
        </p:nvSpPr>
        <p:spPr>
          <a:xfrm>
            <a:off x="685800" y="4400550"/>
            <a:ext cx="5486400" cy="36006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Font typeface="Arial"/>
              <a:buNone/>
            </a:pPr>
            <a:endParaRPr sz="1200" b="0" i="0" u="none" strike="noStrike" cap="none">
              <a:solidFill>
                <a:schemeClr val="dk1"/>
              </a:solidFill>
              <a:latin typeface="Arial"/>
              <a:ea typeface="Arial"/>
              <a:cs typeface="Arial"/>
              <a:sym typeface="Arial"/>
            </a:endParaRPr>
          </a:p>
        </p:txBody>
      </p:sp>
      <p:sp>
        <p:nvSpPr>
          <p:cNvPr id="295" name="Shape 295"/>
          <p:cNvSpPr txBox="1">
            <a:spLocks noGrp="1"/>
          </p:cNvSpPr>
          <p:nvPr>
            <p:ph type="sldNum" idx="12"/>
          </p:nvPr>
        </p:nvSpPr>
        <p:spPr>
          <a:xfrm>
            <a:off x="3884612" y="8685213"/>
            <a:ext cx="2971799" cy="458700"/>
          </a:xfrm>
          <a:prstGeom prst="rect">
            <a:avLst/>
          </a:prstGeom>
          <a:noFill/>
          <a:ln>
            <a:noFill/>
          </a:ln>
        </p:spPr>
        <p:txBody>
          <a:bodyPr lIns="91425" tIns="45700" rIns="91425" bIns="45700" anchor="b"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US" sz="1400" b="0" i="0" u="none" strike="noStrike" cap="none">
                <a:solidFill>
                  <a:srgbClr val="000000"/>
                </a:solidFill>
                <a:latin typeface="Arial"/>
                <a:ea typeface="Arial"/>
                <a:cs typeface="Arial"/>
                <a:sym typeface="Arial"/>
              </a:rPr>
              <a:t>21</a:t>
            </a:fld>
            <a:endParaRPr lang="en-US"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1259995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Shape 293"/>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94" name="Shape 294"/>
          <p:cNvSpPr txBox="1">
            <a:spLocks noGrp="1"/>
          </p:cNvSpPr>
          <p:nvPr>
            <p:ph type="body" idx="1"/>
          </p:nvPr>
        </p:nvSpPr>
        <p:spPr>
          <a:xfrm>
            <a:off x="685800" y="4400550"/>
            <a:ext cx="5486400" cy="36006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Font typeface="Arial"/>
              <a:buNone/>
            </a:pPr>
            <a:endParaRPr sz="1200" b="0" i="0" u="none" strike="noStrike" cap="none">
              <a:solidFill>
                <a:schemeClr val="dk1"/>
              </a:solidFill>
              <a:latin typeface="Arial"/>
              <a:ea typeface="Arial"/>
              <a:cs typeface="Arial"/>
              <a:sym typeface="Arial"/>
            </a:endParaRPr>
          </a:p>
        </p:txBody>
      </p:sp>
      <p:sp>
        <p:nvSpPr>
          <p:cNvPr id="295" name="Shape 295"/>
          <p:cNvSpPr txBox="1">
            <a:spLocks noGrp="1"/>
          </p:cNvSpPr>
          <p:nvPr>
            <p:ph type="sldNum" idx="12"/>
          </p:nvPr>
        </p:nvSpPr>
        <p:spPr>
          <a:xfrm>
            <a:off x="3884612" y="8685213"/>
            <a:ext cx="2971799" cy="458700"/>
          </a:xfrm>
          <a:prstGeom prst="rect">
            <a:avLst/>
          </a:prstGeom>
          <a:noFill/>
          <a:ln>
            <a:noFill/>
          </a:ln>
        </p:spPr>
        <p:txBody>
          <a:bodyPr lIns="91425" tIns="45700" rIns="91425" bIns="45700" anchor="b"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US" sz="1400" b="0" i="0" u="none" strike="noStrike" cap="none">
                <a:solidFill>
                  <a:srgbClr val="000000"/>
                </a:solidFill>
                <a:latin typeface="Arial"/>
                <a:ea typeface="Arial"/>
                <a:cs typeface="Arial"/>
                <a:sym typeface="Arial"/>
              </a:rPr>
              <a:t>3</a:t>
            </a:fld>
            <a:endParaRPr lang="en-US"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476100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Shape 293"/>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94" name="Shape 294"/>
          <p:cNvSpPr txBox="1">
            <a:spLocks noGrp="1"/>
          </p:cNvSpPr>
          <p:nvPr>
            <p:ph type="body" idx="1"/>
          </p:nvPr>
        </p:nvSpPr>
        <p:spPr>
          <a:xfrm>
            <a:off x="685800" y="4400550"/>
            <a:ext cx="5486400" cy="36006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Font typeface="Arial"/>
              <a:buNone/>
            </a:pPr>
            <a:endParaRPr sz="1200" b="0" i="0" u="none" strike="noStrike" cap="none">
              <a:solidFill>
                <a:schemeClr val="dk1"/>
              </a:solidFill>
              <a:latin typeface="Arial"/>
              <a:ea typeface="Arial"/>
              <a:cs typeface="Arial"/>
              <a:sym typeface="Arial"/>
            </a:endParaRPr>
          </a:p>
        </p:txBody>
      </p:sp>
      <p:sp>
        <p:nvSpPr>
          <p:cNvPr id="295" name="Shape 295"/>
          <p:cNvSpPr txBox="1">
            <a:spLocks noGrp="1"/>
          </p:cNvSpPr>
          <p:nvPr>
            <p:ph type="sldNum" idx="12"/>
          </p:nvPr>
        </p:nvSpPr>
        <p:spPr>
          <a:xfrm>
            <a:off x="3884612" y="8685213"/>
            <a:ext cx="2971799" cy="458700"/>
          </a:xfrm>
          <a:prstGeom prst="rect">
            <a:avLst/>
          </a:prstGeom>
          <a:noFill/>
          <a:ln>
            <a:noFill/>
          </a:ln>
        </p:spPr>
        <p:txBody>
          <a:bodyPr lIns="91425" tIns="45700" rIns="91425" bIns="45700" anchor="b"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US" sz="1400" b="0" i="0" u="none" strike="noStrike" cap="none">
                <a:solidFill>
                  <a:srgbClr val="000000"/>
                </a:solidFill>
                <a:latin typeface="Arial"/>
                <a:ea typeface="Arial"/>
                <a:cs typeface="Arial"/>
                <a:sym typeface="Arial"/>
              </a:rPr>
              <a:t>4</a:t>
            </a:fld>
            <a:endParaRPr lang="en-US"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7192661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Shape 293"/>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94" name="Shape 294"/>
          <p:cNvSpPr txBox="1">
            <a:spLocks noGrp="1"/>
          </p:cNvSpPr>
          <p:nvPr>
            <p:ph type="body" idx="1"/>
          </p:nvPr>
        </p:nvSpPr>
        <p:spPr>
          <a:xfrm>
            <a:off x="685800" y="4400550"/>
            <a:ext cx="5486400" cy="36006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Font typeface="Arial"/>
              <a:buNone/>
            </a:pPr>
            <a:endParaRPr sz="1200" b="0" i="0" u="none" strike="noStrike" cap="none">
              <a:solidFill>
                <a:schemeClr val="dk1"/>
              </a:solidFill>
              <a:latin typeface="Arial"/>
              <a:ea typeface="Arial"/>
              <a:cs typeface="Arial"/>
              <a:sym typeface="Arial"/>
            </a:endParaRPr>
          </a:p>
        </p:txBody>
      </p:sp>
      <p:sp>
        <p:nvSpPr>
          <p:cNvPr id="295" name="Shape 295"/>
          <p:cNvSpPr txBox="1">
            <a:spLocks noGrp="1"/>
          </p:cNvSpPr>
          <p:nvPr>
            <p:ph type="sldNum" idx="12"/>
          </p:nvPr>
        </p:nvSpPr>
        <p:spPr>
          <a:xfrm>
            <a:off x="3884612" y="8685213"/>
            <a:ext cx="2971799" cy="458700"/>
          </a:xfrm>
          <a:prstGeom prst="rect">
            <a:avLst/>
          </a:prstGeom>
          <a:noFill/>
          <a:ln>
            <a:noFill/>
          </a:ln>
        </p:spPr>
        <p:txBody>
          <a:bodyPr lIns="91425" tIns="45700" rIns="91425" bIns="45700" anchor="b"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US" sz="1400" b="0" i="0" u="none" strike="noStrike" cap="none">
                <a:solidFill>
                  <a:srgbClr val="000000"/>
                </a:solidFill>
                <a:latin typeface="Arial"/>
                <a:ea typeface="Arial"/>
                <a:cs typeface="Arial"/>
                <a:sym typeface="Arial"/>
              </a:rPr>
              <a:t>5</a:t>
            </a:fld>
            <a:endParaRPr lang="en-US"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3142967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Shape 293"/>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94" name="Shape 294"/>
          <p:cNvSpPr txBox="1">
            <a:spLocks noGrp="1"/>
          </p:cNvSpPr>
          <p:nvPr>
            <p:ph type="body" idx="1"/>
          </p:nvPr>
        </p:nvSpPr>
        <p:spPr>
          <a:xfrm>
            <a:off x="685800" y="4400550"/>
            <a:ext cx="5486400" cy="36006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Font typeface="Arial"/>
              <a:buNone/>
            </a:pPr>
            <a:endParaRPr sz="1200" b="0" i="0" u="none" strike="noStrike" cap="none">
              <a:solidFill>
                <a:schemeClr val="dk1"/>
              </a:solidFill>
              <a:latin typeface="Arial"/>
              <a:ea typeface="Arial"/>
              <a:cs typeface="Arial"/>
              <a:sym typeface="Arial"/>
            </a:endParaRPr>
          </a:p>
        </p:txBody>
      </p:sp>
      <p:sp>
        <p:nvSpPr>
          <p:cNvPr id="295" name="Shape 295"/>
          <p:cNvSpPr txBox="1">
            <a:spLocks noGrp="1"/>
          </p:cNvSpPr>
          <p:nvPr>
            <p:ph type="sldNum" idx="12"/>
          </p:nvPr>
        </p:nvSpPr>
        <p:spPr>
          <a:xfrm>
            <a:off x="3884612" y="8685213"/>
            <a:ext cx="2971799" cy="458700"/>
          </a:xfrm>
          <a:prstGeom prst="rect">
            <a:avLst/>
          </a:prstGeom>
          <a:noFill/>
          <a:ln>
            <a:noFill/>
          </a:ln>
        </p:spPr>
        <p:txBody>
          <a:bodyPr lIns="91425" tIns="45700" rIns="91425" bIns="45700" anchor="b"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US" sz="1400" b="0" i="0" u="none" strike="noStrike" cap="none">
                <a:solidFill>
                  <a:srgbClr val="000000"/>
                </a:solidFill>
                <a:latin typeface="Arial"/>
                <a:ea typeface="Arial"/>
                <a:cs typeface="Arial"/>
                <a:sym typeface="Arial"/>
              </a:rPr>
              <a:t>6</a:t>
            </a:fld>
            <a:endParaRPr lang="en-US"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306048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Shape 293"/>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94" name="Shape 294"/>
          <p:cNvSpPr txBox="1">
            <a:spLocks noGrp="1"/>
          </p:cNvSpPr>
          <p:nvPr>
            <p:ph type="body" idx="1"/>
          </p:nvPr>
        </p:nvSpPr>
        <p:spPr>
          <a:xfrm>
            <a:off x="685800" y="4400550"/>
            <a:ext cx="5486400" cy="36006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Font typeface="Arial"/>
              <a:buNone/>
            </a:pPr>
            <a:endParaRPr sz="1200" b="0" i="0" u="none" strike="noStrike" cap="none">
              <a:solidFill>
                <a:schemeClr val="dk1"/>
              </a:solidFill>
              <a:latin typeface="Arial"/>
              <a:ea typeface="Arial"/>
              <a:cs typeface="Arial"/>
              <a:sym typeface="Arial"/>
            </a:endParaRPr>
          </a:p>
        </p:txBody>
      </p:sp>
      <p:sp>
        <p:nvSpPr>
          <p:cNvPr id="295" name="Shape 295"/>
          <p:cNvSpPr txBox="1">
            <a:spLocks noGrp="1"/>
          </p:cNvSpPr>
          <p:nvPr>
            <p:ph type="sldNum" idx="12"/>
          </p:nvPr>
        </p:nvSpPr>
        <p:spPr>
          <a:xfrm>
            <a:off x="3884612" y="8685213"/>
            <a:ext cx="2971799" cy="458700"/>
          </a:xfrm>
          <a:prstGeom prst="rect">
            <a:avLst/>
          </a:prstGeom>
          <a:noFill/>
          <a:ln>
            <a:noFill/>
          </a:ln>
        </p:spPr>
        <p:txBody>
          <a:bodyPr lIns="91425" tIns="45700" rIns="91425" bIns="45700" anchor="b"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US" sz="1400" b="0" i="0" u="none" strike="noStrike" cap="none">
                <a:solidFill>
                  <a:srgbClr val="000000"/>
                </a:solidFill>
                <a:latin typeface="Arial"/>
                <a:ea typeface="Arial"/>
                <a:cs typeface="Arial"/>
                <a:sym typeface="Arial"/>
              </a:rPr>
              <a:t>7</a:t>
            </a:fld>
            <a:endParaRPr lang="en-US"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0099757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Shape 293"/>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94" name="Shape 294"/>
          <p:cNvSpPr txBox="1">
            <a:spLocks noGrp="1"/>
          </p:cNvSpPr>
          <p:nvPr>
            <p:ph type="body" idx="1"/>
          </p:nvPr>
        </p:nvSpPr>
        <p:spPr>
          <a:xfrm>
            <a:off x="685800" y="4400550"/>
            <a:ext cx="5486400" cy="36006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Font typeface="Arial"/>
              <a:buNone/>
            </a:pPr>
            <a:endParaRPr sz="1200" b="0" i="0" u="none" strike="noStrike" cap="none">
              <a:solidFill>
                <a:schemeClr val="dk1"/>
              </a:solidFill>
              <a:latin typeface="Arial"/>
              <a:ea typeface="Arial"/>
              <a:cs typeface="Arial"/>
              <a:sym typeface="Arial"/>
            </a:endParaRPr>
          </a:p>
        </p:txBody>
      </p:sp>
      <p:sp>
        <p:nvSpPr>
          <p:cNvPr id="295" name="Shape 295"/>
          <p:cNvSpPr txBox="1">
            <a:spLocks noGrp="1"/>
          </p:cNvSpPr>
          <p:nvPr>
            <p:ph type="sldNum" idx="12"/>
          </p:nvPr>
        </p:nvSpPr>
        <p:spPr>
          <a:xfrm>
            <a:off x="3884612" y="8685213"/>
            <a:ext cx="2971799" cy="458700"/>
          </a:xfrm>
          <a:prstGeom prst="rect">
            <a:avLst/>
          </a:prstGeom>
          <a:noFill/>
          <a:ln>
            <a:noFill/>
          </a:ln>
        </p:spPr>
        <p:txBody>
          <a:bodyPr lIns="91425" tIns="45700" rIns="91425" bIns="45700" anchor="b"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US" sz="1400" b="0" i="0" u="none" strike="noStrike" cap="none">
                <a:solidFill>
                  <a:srgbClr val="000000"/>
                </a:solidFill>
                <a:latin typeface="Arial"/>
                <a:ea typeface="Arial"/>
                <a:cs typeface="Arial"/>
                <a:sym typeface="Arial"/>
              </a:rPr>
              <a:t>8</a:t>
            </a:fld>
            <a:endParaRPr lang="en-US"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1631064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Shape 293"/>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94" name="Shape 294"/>
          <p:cNvSpPr txBox="1">
            <a:spLocks noGrp="1"/>
          </p:cNvSpPr>
          <p:nvPr>
            <p:ph type="body" idx="1"/>
          </p:nvPr>
        </p:nvSpPr>
        <p:spPr>
          <a:xfrm>
            <a:off x="685800" y="4400550"/>
            <a:ext cx="5486400" cy="36006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Font typeface="Arial"/>
              <a:buNone/>
            </a:pPr>
            <a:endParaRPr sz="1200" b="0" i="0" u="none" strike="noStrike" cap="none" dirty="0">
              <a:solidFill>
                <a:schemeClr val="dk1"/>
              </a:solidFill>
              <a:latin typeface="Arial"/>
              <a:ea typeface="Arial"/>
              <a:cs typeface="Arial"/>
              <a:sym typeface="Arial"/>
            </a:endParaRPr>
          </a:p>
        </p:txBody>
      </p:sp>
      <p:sp>
        <p:nvSpPr>
          <p:cNvPr id="295" name="Shape 295"/>
          <p:cNvSpPr txBox="1">
            <a:spLocks noGrp="1"/>
          </p:cNvSpPr>
          <p:nvPr>
            <p:ph type="sldNum" idx="12"/>
          </p:nvPr>
        </p:nvSpPr>
        <p:spPr>
          <a:xfrm>
            <a:off x="3884612" y="8685213"/>
            <a:ext cx="2971799" cy="458700"/>
          </a:xfrm>
          <a:prstGeom prst="rect">
            <a:avLst/>
          </a:prstGeom>
          <a:noFill/>
          <a:ln>
            <a:noFill/>
          </a:ln>
        </p:spPr>
        <p:txBody>
          <a:bodyPr lIns="91425" tIns="45700" rIns="91425" bIns="45700" anchor="b"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US" sz="1400" b="0" i="0" u="none" strike="noStrike" cap="none">
                <a:solidFill>
                  <a:srgbClr val="000000"/>
                </a:solidFill>
                <a:latin typeface="Arial"/>
                <a:ea typeface="Arial"/>
                <a:cs typeface="Arial"/>
                <a:sym typeface="Arial"/>
              </a:rPr>
              <a:t>9</a:t>
            </a:fld>
            <a:endParaRPr lang="en-US"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876924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172"/>
        <p:cNvGrpSpPr/>
        <p:nvPr/>
      </p:nvGrpSpPr>
      <p:grpSpPr>
        <a:xfrm>
          <a:off x="0" y="0"/>
          <a:ext cx="0" cy="0"/>
          <a:chOff x="0" y="0"/>
          <a:chExt cx="0" cy="0"/>
        </a:xfrm>
      </p:grpSpPr>
      <p:sp>
        <p:nvSpPr>
          <p:cNvPr id="173" name="Shape 173"/>
          <p:cNvSpPr txBox="1">
            <a:spLocks noGrp="1"/>
          </p:cNvSpPr>
          <p:nvPr>
            <p:ph type="title"/>
          </p:nvPr>
        </p:nvSpPr>
        <p:spPr>
          <a:xfrm>
            <a:off x="381000" y="351691"/>
            <a:ext cx="10896300" cy="759300"/>
          </a:xfrm>
          <a:prstGeom prst="rect">
            <a:avLst/>
          </a:prstGeom>
          <a:noFill/>
          <a:ln>
            <a:noFill/>
          </a:ln>
        </p:spPr>
        <p:txBody>
          <a:bodyPr lIns="121900" tIns="121900" rIns="121900" bIns="121900" anchor="b" anchorCtr="0"/>
          <a:lstStyle>
            <a:lvl1pPr marL="0" marR="0" lvl="0" indent="0" algn="l" rtl="0">
              <a:lnSpc>
                <a:spcPct val="90000"/>
              </a:lnSpc>
              <a:spcBef>
                <a:spcPts val="0"/>
              </a:spcBef>
              <a:spcAft>
                <a:spcPts val="0"/>
              </a:spcAft>
              <a:buClr>
                <a:schemeClr val="dk1"/>
              </a:buClr>
              <a:buFont typeface="Arial"/>
              <a:buNone/>
              <a:defRPr sz="12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1200"/>
            </a:lvl2pPr>
            <a:lvl3pPr marL="0" marR="0" lvl="2" indent="0" algn="l" rtl="0">
              <a:spcBef>
                <a:spcPts val="0"/>
              </a:spcBef>
              <a:buNone/>
              <a:defRPr sz="1200"/>
            </a:lvl3pPr>
            <a:lvl4pPr marL="0" marR="0" lvl="3" indent="0" algn="l" rtl="0">
              <a:spcBef>
                <a:spcPts val="0"/>
              </a:spcBef>
              <a:buNone/>
              <a:defRPr sz="1200"/>
            </a:lvl4pPr>
            <a:lvl5pPr marL="0" marR="0" lvl="4" indent="0" algn="l" rtl="0">
              <a:spcBef>
                <a:spcPts val="0"/>
              </a:spcBef>
              <a:buNone/>
              <a:defRPr sz="1200"/>
            </a:lvl5pPr>
            <a:lvl6pPr marL="0" marR="0" lvl="5" indent="0" algn="l" rtl="0">
              <a:spcBef>
                <a:spcPts val="0"/>
              </a:spcBef>
              <a:buNone/>
              <a:defRPr sz="1200"/>
            </a:lvl6pPr>
            <a:lvl7pPr marL="0" marR="0" lvl="6" indent="0" algn="l" rtl="0">
              <a:spcBef>
                <a:spcPts val="0"/>
              </a:spcBef>
              <a:buNone/>
              <a:defRPr sz="1200"/>
            </a:lvl7pPr>
            <a:lvl8pPr marL="0" marR="0" lvl="7" indent="0" algn="l" rtl="0">
              <a:spcBef>
                <a:spcPts val="0"/>
              </a:spcBef>
              <a:buNone/>
              <a:defRPr sz="1200"/>
            </a:lvl8pPr>
            <a:lvl9pPr marL="0" marR="0" lvl="8" indent="0" algn="l" rtl="0">
              <a:spcBef>
                <a:spcPts val="0"/>
              </a:spcBef>
              <a:buNone/>
              <a:defRPr sz="12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Callout over Image">
    <p:spTree>
      <p:nvGrpSpPr>
        <p:cNvPr id="1" name="Shape 249"/>
        <p:cNvGrpSpPr/>
        <p:nvPr/>
      </p:nvGrpSpPr>
      <p:grpSpPr>
        <a:xfrm>
          <a:off x="0" y="0"/>
          <a:ext cx="0" cy="0"/>
          <a:chOff x="0" y="0"/>
          <a:chExt cx="0" cy="0"/>
        </a:xfrm>
      </p:grpSpPr>
      <p:sp>
        <p:nvSpPr>
          <p:cNvPr id="250" name="Shape 250"/>
          <p:cNvSpPr>
            <a:spLocks noGrp="1"/>
          </p:cNvSpPr>
          <p:nvPr>
            <p:ph type="pic" idx="2"/>
          </p:nvPr>
        </p:nvSpPr>
        <p:spPr>
          <a:xfrm>
            <a:off x="0" y="0"/>
            <a:ext cx="12192000" cy="6858000"/>
          </a:xfrm>
          <a:prstGeom prst="rect">
            <a:avLst/>
          </a:prstGeom>
          <a:solidFill>
            <a:srgbClr val="F2F2F2"/>
          </a:solidFill>
          <a:ln>
            <a:noFill/>
          </a:ln>
        </p:spPr>
        <p:txBody>
          <a:bodyPr lIns="121900" tIns="121900" rIns="121900" bIns="121900" anchor="ctr" anchorCtr="0"/>
          <a:lstStyle>
            <a:lvl1pPr lvl="0">
              <a:spcBef>
                <a:spcPts val="0"/>
              </a:spcBef>
              <a:buNone/>
              <a:defRPr/>
            </a:lvl1pPr>
          </a:lstStyle>
          <a:p>
            <a:endParaRPr/>
          </a:p>
        </p:txBody>
      </p:sp>
      <p:sp>
        <p:nvSpPr>
          <p:cNvPr id="251" name="Shape 251"/>
          <p:cNvSpPr txBox="1">
            <a:spLocks noGrp="1"/>
          </p:cNvSpPr>
          <p:nvPr>
            <p:ph type="title"/>
          </p:nvPr>
        </p:nvSpPr>
        <p:spPr>
          <a:xfrm>
            <a:off x="6648858" y="588585"/>
            <a:ext cx="4190700" cy="1685100"/>
          </a:xfrm>
          <a:prstGeom prst="rect">
            <a:avLst/>
          </a:prstGeom>
          <a:solidFill>
            <a:schemeClr val="lt1">
              <a:alpha val="67060"/>
            </a:schemeClr>
          </a:solidFill>
          <a:ln>
            <a:noFill/>
          </a:ln>
        </p:spPr>
        <p:txBody>
          <a:bodyPr lIns="121900" tIns="121900" rIns="121900" bIns="121900" anchor="t" anchorCtr="0"/>
          <a:lstStyle>
            <a:lvl1pPr marL="0" marR="0" lvl="0" indent="0" algn="l" rtl="0">
              <a:lnSpc>
                <a:spcPct val="90000"/>
              </a:lnSpc>
              <a:spcBef>
                <a:spcPts val="0"/>
              </a:spcBef>
              <a:spcAft>
                <a:spcPts val="0"/>
              </a:spcAft>
              <a:buClr>
                <a:schemeClr val="dk1"/>
              </a:buClr>
              <a:buFont typeface="Arial"/>
              <a:buNone/>
              <a:defRPr sz="12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1200"/>
            </a:lvl2pPr>
            <a:lvl3pPr marL="0" marR="0" lvl="2" indent="0" algn="l" rtl="0">
              <a:spcBef>
                <a:spcPts val="0"/>
              </a:spcBef>
              <a:buNone/>
              <a:defRPr sz="1200"/>
            </a:lvl3pPr>
            <a:lvl4pPr marL="0" marR="0" lvl="3" indent="0" algn="l" rtl="0">
              <a:spcBef>
                <a:spcPts val="0"/>
              </a:spcBef>
              <a:buNone/>
              <a:defRPr sz="1200"/>
            </a:lvl4pPr>
            <a:lvl5pPr marL="0" marR="0" lvl="4" indent="0" algn="l" rtl="0">
              <a:spcBef>
                <a:spcPts val="0"/>
              </a:spcBef>
              <a:buNone/>
              <a:defRPr sz="1200"/>
            </a:lvl5pPr>
            <a:lvl6pPr marL="0" marR="0" lvl="5" indent="0" algn="l" rtl="0">
              <a:spcBef>
                <a:spcPts val="0"/>
              </a:spcBef>
              <a:buNone/>
              <a:defRPr sz="1200"/>
            </a:lvl6pPr>
            <a:lvl7pPr marL="0" marR="0" lvl="6" indent="0" algn="l" rtl="0">
              <a:spcBef>
                <a:spcPts val="0"/>
              </a:spcBef>
              <a:buNone/>
              <a:defRPr sz="1200"/>
            </a:lvl7pPr>
            <a:lvl8pPr marL="0" marR="0" lvl="7" indent="0" algn="l" rtl="0">
              <a:spcBef>
                <a:spcPts val="0"/>
              </a:spcBef>
              <a:buNone/>
              <a:defRPr sz="1200"/>
            </a:lvl8pPr>
            <a:lvl9pPr marL="0" marR="0" lvl="8" indent="0" algn="l" rtl="0">
              <a:spcBef>
                <a:spcPts val="0"/>
              </a:spcBef>
              <a:buNone/>
              <a:defRPr sz="12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cSld name="1_Callout over Image">
    <p:spTree>
      <p:nvGrpSpPr>
        <p:cNvPr id="1" name="Shape 252"/>
        <p:cNvGrpSpPr/>
        <p:nvPr/>
      </p:nvGrpSpPr>
      <p:grpSpPr>
        <a:xfrm>
          <a:off x="0" y="0"/>
          <a:ext cx="0" cy="0"/>
          <a:chOff x="0" y="0"/>
          <a:chExt cx="0" cy="0"/>
        </a:xfrm>
      </p:grpSpPr>
      <p:sp>
        <p:nvSpPr>
          <p:cNvPr id="253" name="Shape 253"/>
          <p:cNvSpPr>
            <a:spLocks noGrp="1"/>
          </p:cNvSpPr>
          <p:nvPr>
            <p:ph type="pic" idx="2"/>
          </p:nvPr>
        </p:nvSpPr>
        <p:spPr>
          <a:xfrm>
            <a:off x="0" y="0"/>
            <a:ext cx="12192000" cy="6858000"/>
          </a:xfrm>
          <a:prstGeom prst="rect">
            <a:avLst/>
          </a:prstGeom>
          <a:solidFill>
            <a:srgbClr val="F2F2F2"/>
          </a:solidFill>
          <a:ln>
            <a:noFill/>
          </a:ln>
        </p:spPr>
        <p:txBody>
          <a:bodyPr lIns="121900" tIns="121900" rIns="121900" bIns="121900" anchor="ctr" anchorCtr="0"/>
          <a:lstStyle>
            <a:lvl1pPr lvl="0">
              <a:spcBef>
                <a:spcPts val="0"/>
              </a:spcBef>
              <a:buNone/>
              <a:defRPr/>
            </a:lvl1pPr>
          </a:lstStyle>
          <a:p>
            <a:endParaRPr/>
          </a:p>
        </p:txBody>
      </p:sp>
      <p:sp>
        <p:nvSpPr>
          <p:cNvPr id="254" name="Shape 254"/>
          <p:cNvSpPr txBox="1">
            <a:spLocks noGrp="1"/>
          </p:cNvSpPr>
          <p:nvPr>
            <p:ph type="title"/>
          </p:nvPr>
        </p:nvSpPr>
        <p:spPr>
          <a:xfrm>
            <a:off x="884697" y="736069"/>
            <a:ext cx="4190700" cy="533699"/>
          </a:xfrm>
          <a:prstGeom prst="rect">
            <a:avLst/>
          </a:prstGeom>
          <a:solidFill>
            <a:schemeClr val="lt1">
              <a:alpha val="69020"/>
            </a:schemeClr>
          </a:solidFill>
          <a:ln>
            <a:noFill/>
          </a:ln>
        </p:spPr>
        <p:txBody>
          <a:bodyPr lIns="121900" tIns="121900" rIns="121900" bIns="121900" anchor="b" anchorCtr="0"/>
          <a:lstStyle>
            <a:lvl1pPr marL="0" marR="0" lvl="0" indent="0" algn="l" rtl="0">
              <a:lnSpc>
                <a:spcPct val="90000"/>
              </a:lnSpc>
              <a:spcBef>
                <a:spcPts val="0"/>
              </a:spcBef>
              <a:spcAft>
                <a:spcPts val="0"/>
              </a:spcAft>
              <a:buClr>
                <a:schemeClr val="dk1"/>
              </a:buClr>
              <a:buFont typeface="Arial"/>
              <a:buNone/>
              <a:defRPr sz="12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1200"/>
            </a:lvl2pPr>
            <a:lvl3pPr marL="0" marR="0" lvl="2" indent="0" algn="l" rtl="0">
              <a:spcBef>
                <a:spcPts val="0"/>
              </a:spcBef>
              <a:buNone/>
              <a:defRPr sz="1200"/>
            </a:lvl3pPr>
            <a:lvl4pPr marL="0" marR="0" lvl="3" indent="0" algn="l" rtl="0">
              <a:spcBef>
                <a:spcPts val="0"/>
              </a:spcBef>
              <a:buNone/>
              <a:defRPr sz="1200"/>
            </a:lvl4pPr>
            <a:lvl5pPr marL="0" marR="0" lvl="4" indent="0" algn="l" rtl="0">
              <a:spcBef>
                <a:spcPts val="0"/>
              </a:spcBef>
              <a:buNone/>
              <a:defRPr sz="1200"/>
            </a:lvl5pPr>
            <a:lvl6pPr marL="0" marR="0" lvl="5" indent="0" algn="l" rtl="0">
              <a:spcBef>
                <a:spcPts val="0"/>
              </a:spcBef>
              <a:buNone/>
              <a:defRPr sz="1200"/>
            </a:lvl6pPr>
            <a:lvl7pPr marL="0" marR="0" lvl="6" indent="0" algn="l" rtl="0">
              <a:spcBef>
                <a:spcPts val="0"/>
              </a:spcBef>
              <a:buNone/>
              <a:defRPr sz="1200"/>
            </a:lvl7pPr>
            <a:lvl8pPr marL="0" marR="0" lvl="7" indent="0" algn="l" rtl="0">
              <a:spcBef>
                <a:spcPts val="0"/>
              </a:spcBef>
              <a:buNone/>
              <a:defRPr sz="1200"/>
            </a:lvl8pPr>
            <a:lvl9pPr marL="0" marR="0" lvl="8" indent="0" algn="l" rtl="0">
              <a:spcBef>
                <a:spcPts val="0"/>
              </a:spcBef>
              <a:buNone/>
              <a:defRPr sz="1200"/>
            </a:lvl9pPr>
          </a:lstStyle>
          <a:p>
            <a:endParaRPr/>
          </a:p>
        </p:txBody>
      </p:sp>
      <p:sp>
        <p:nvSpPr>
          <p:cNvPr id="255" name="Shape 255"/>
          <p:cNvSpPr txBox="1">
            <a:spLocks noGrp="1"/>
          </p:cNvSpPr>
          <p:nvPr>
            <p:ph type="body" idx="1"/>
          </p:nvPr>
        </p:nvSpPr>
        <p:spPr>
          <a:xfrm>
            <a:off x="884697" y="1346197"/>
            <a:ext cx="4190700" cy="4752300"/>
          </a:xfrm>
          <a:prstGeom prst="rect">
            <a:avLst/>
          </a:prstGeom>
          <a:solidFill>
            <a:schemeClr val="lt1">
              <a:alpha val="69020"/>
            </a:schemeClr>
          </a:solidFill>
          <a:ln>
            <a:noFill/>
          </a:ln>
        </p:spPr>
        <p:txBody>
          <a:bodyPr lIns="121900" tIns="121900" rIns="121900" bIns="121900" anchor="t" anchorCtr="0"/>
          <a:lstStyle>
            <a:lvl1pPr marL="0" marR="0" lvl="0" indent="0" algn="l" rtl="0">
              <a:lnSpc>
                <a:spcPct val="105000"/>
              </a:lnSpc>
              <a:spcBef>
                <a:spcPts val="0"/>
              </a:spcBef>
              <a:spcAft>
                <a:spcPts val="500"/>
              </a:spcAft>
              <a:buClr>
                <a:schemeClr val="dk2"/>
              </a:buClr>
              <a:buFont typeface="Arial"/>
              <a:buNone/>
              <a:defRPr sz="1200" b="0" i="0" u="none" strike="noStrike" cap="none">
                <a:solidFill>
                  <a:srgbClr val="000000"/>
                </a:solidFill>
                <a:latin typeface="Arial"/>
                <a:ea typeface="Arial"/>
                <a:cs typeface="Arial"/>
                <a:sym typeface="Arial"/>
              </a:defRPr>
            </a:lvl1pPr>
            <a:lvl2pPr marL="546100" marR="0" lvl="1" indent="0" algn="l" rtl="0">
              <a:lnSpc>
                <a:spcPct val="105000"/>
              </a:lnSpc>
              <a:spcBef>
                <a:spcPts val="0"/>
              </a:spcBef>
              <a:spcAft>
                <a:spcPts val="500"/>
              </a:spcAft>
              <a:buClr>
                <a:srgbClr val="7F7F7F"/>
              </a:buClr>
              <a:buFont typeface="Arial"/>
              <a:buNone/>
              <a:defRPr sz="1200" b="0" i="0" u="none" strike="noStrike" cap="none">
                <a:solidFill>
                  <a:srgbClr val="000000"/>
                </a:solidFill>
                <a:latin typeface="Arial"/>
                <a:ea typeface="Arial"/>
                <a:cs typeface="Arial"/>
                <a:sym typeface="Arial"/>
              </a:defRPr>
            </a:lvl2pPr>
            <a:lvl3pPr marL="1079500" marR="0" lvl="2" indent="0" algn="l" rtl="0">
              <a:lnSpc>
                <a:spcPct val="105000"/>
              </a:lnSpc>
              <a:spcBef>
                <a:spcPts val="0"/>
              </a:spcBef>
              <a:spcAft>
                <a:spcPts val="500"/>
              </a:spcAft>
              <a:buClr>
                <a:srgbClr val="7F7F7F"/>
              </a:buClr>
              <a:buFont typeface="Arial"/>
              <a:buNone/>
              <a:defRPr sz="1200" b="0" i="0" u="none" strike="noStrike" cap="none">
                <a:solidFill>
                  <a:srgbClr val="000000"/>
                </a:solidFill>
                <a:latin typeface="Arial"/>
                <a:ea typeface="Arial"/>
                <a:cs typeface="Arial"/>
                <a:sym typeface="Arial"/>
              </a:defRPr>
            </a:lvl3pPr>
            <a:lvl4pPr marL="1625600" marR="0" lvl="3" indent="0" algn="l" rtl="0">
              <a:lnSpc>
                <a:spcPct val="105000"/>
              </a:lnSpc>
              <a:spcBef>
                <a:spcPts val="0"/>
              </a:spcBef>
              <a:spcAft>
                <a:spcPts val="500"/>
              </a:spcAft>
              <a:buClr>
                <a:srgbClr val="7F7F7F"/>
              </a:buClr>
              <a:buFont typeface="Arial"/>
              <a:buNone/>
              <a:defRPr sz="1200" b="0" i="0" u="none" strike="noStrike" cap="none">
                <a:solidFill>
                  <a:srgbClr val="000000"/>
                </a:solidFill>
                <a:latin typeface="Arial"/>
                <a:ea typeface="Arial"/>
                <a:cs typeface="Arial"/>
                <a:sym typeface="Arial"/>
              </a:defRPr>
            </a:lvl4pPr>
            <a:lvl5pPr marL="2184400" marR="0" lvl="4" indent="-12700" algn="l" rtl="0">
              <a:lnSpc>
                <a:spcPct val="105000"/>
              </a:lnSpc>
              <a:spcBef>
                <a:spcPts val="0"/>
              </a:spcBef>
              <a:spcAft>
                <a:spcPts val="500"/>
              </a:spcAft>
              <a:buClr>
                <a:srgbClr val="7F7F7F"/>
              </a:buClr>
              <a:buFont typeface="Arial"/>
              <a:buNone/>
              <a:defRPr sz="1200" b="0" i="0" u="none" strike="noStrike" cap="none">
                <a:solidFill>
                  <a:srgbClr val="000000"/>
                </a:solidFill>
                <a:latin typeface="Arial"/>
                <a:ea typeface="Arial"/>
                <a:cs typeface="Arial"/>
                <a:sym typeface="Arial"/>
              </a:defRPr>
            </a:lvl5pPr>
            <a:lvl6pPr marL="2730500" marR="0" lvl="5" indent="0" algn="l" rtl="0">
              <a:lnSpc>
                <a:spcPct val="100000"/>
              </a:lnSpc>
              <a:spcBef>
                <a:spcPts val="0"/>
              </a:spcBef>
              <a:spcAft>
                <a:spcPts val="0"/>
              </a:spcAft>
              <a:buClr>
                <a:schemeClr val="dk1"/>
              </a:buClr>
              <a:buFont typeface="Arial"/>
              <a:buNone/>
              <a:defRPr sz="1200" b="0" i="0" u="none" strike="noStrike" cap="none">
                <a:solidFill>
                  <a:srgbClr val="000000"/>
                </a:solidFill>
                <a:latin typeface="Arial"/>
                <a:ea typeface="Arial"/>
                <a:cs typeface="Arial"/>
                <a:sym typeface="Arial"/>
              </a:defRPr>
            </a:lvl6pPr>
            <a:lvl7pPr marL="3263900" marR="0" lvl="6" indent="0" algn="l" rtl="0">
              <a:lnSpc>
                <a:spcPct val="100000"/>
              </a:lnSpc>
              <a:spcBef>
                <a:spcPts val="0"/>
              </a:spcBef>
              <a:spcAft>
                <a:spcPts val="0"/>
              </a:spcAft>
              <a:buClr>
                <a:schemeClr val="dk1"/>
              </a:buClr>
              <a:buFont typeface="Arial"/>
              <a:buNone/>
              <a:defRPr sz="1200" b="0" i="0" u="none" strike="noStrike" cap="none">
                <a:solidFill>
                  <a:srgbClr val="000000"/>
                </a:solidFill>
                <a:latin typeface="Arial"/>
                <a:ea typeface="Arial"/>
                <a:cs typeface="Arial"/>
                <a:sym typeface="Arial"/>
              </a:defRPr>
            </a:lvl7pPr>
            <a:lvl8pPr marL="3810000" marR="0" lvl="7" indent="-12700" algn="l" rtl="0">
              <a:lnSpc>
                <a:spcPct val="100000"/>
              </a:lnSpc>
              <a:spcBef>
                <a:spcPts val="0"/>
              </a:spcBef>
              <a:spcAft>
                <a:spcPts val="0"/>
              </a:spcAft>
              <a:buClr>
                <a:schemeClr val="dk1"/>
              </a:buClr>
              <a:buFont typeface="Arial"/>
              <a:buNone/>
              <a:defRPr sz="1200" b="0" i="0" u="none" strike="noStrike" cap="none">
                <a:solidFill>
                  <a:srgbClr val="000000"/>
                </a:solidFill>
                <a:latin typeface="Arial"/>
                <a:ea typeface="Arial"/>
                <a:cs typeface="Arial"/>
                <a:sym typeface="Arial"/>
              </a:defRPr>
            </a:lvl8pPr>
            <a:lvl9pPr marL="4356100" marR="0" lvl="8" indent="0" algn="l" rtl="0">
              <a:lnSpc>
                <a:spcPct val="100000"/>
              </a:lnSpc>
              <a:spcBef>
                <a:spcPts val="0"/>
              </a:spcBef>
              <a:spcAft>
                <a:spcPts val="0"/>
              </a:spcAft>
              <a:buClr>
                <a:schemeClr val="dk1"/>
              </a:buClr>
              <a:buFont typeface="Arial"/>
              <a:buNone/>
              <a:defRPr sz="12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Picture w/Callout">
    <p:spTree>
      <p:nvGrpSpPr>
        <p:cNvPr id="1" name="Shape 256"/>
        <p:cNvGrpSpPr/>
        <p:nvPr/>
      </p:nvGrpSpPr>
      <p:grpSpPr>
        <a:xfrm>
          <a:off x="0" y="0"/>
          <a:ext cx="0" cy="0"/>
          <a:chOff x="0" y="0"/>
          <a:chExt cx="0" cy="0"/>
        </a:xfrm>
      </p:grpSpPr>
      <p:sp>
        <p:nvSpPr>
          <p:cNvPr id="257" name="Shape 257"/>
          <p:cNvSpPr txBox="1">
            <a:spLocks noGrp="1"/>
          </p:cNvSpPr>
          <p:nvPr>
            <p:ph type="title"/>
          </p:nvPr>
        </p:nvSpPr>
        <p:spPr>
          <a:xfrm>
            <a:off x="3411801" y="351691"/>
            <a:ext cx="8399100" cy="759300"/>
          </a:xfrm>
          <a:prstGeom prst="rect">
            <a:avLst/>
          </a:prstGeom>
          <a:noFill/>
          <a:ln>
            <a:noFill/>
          </a:ln>
        </p:spPr>
        <p:txBody>
          <a:bodyPr lIns="121900" tIns="121900" rIns="121900" bIns="121900" anchor="b" anchorCtr="0"/>
          <a:lstStyle>
            <a:lvl1pPr marL="0" marR="0" lvl="0" indent="0" algn="l" rtl="0">
              <a:lnSpc>
                <a:spcPct val="90000"/>
              </a:lnSpc>
              <a:spcBef>
                <a:spcPts val="0"/>
              </a:spcBef>
              <a:spcAft>
                <a:spcPts val="0"/>
              </a:spcAft>
              <a:buClr>
                <a:schemeClr val="dk1"/>
              </a:buClr>
              <a:buFont typeface="Arial"/>
              <a:buNone/>
              <a:defRPr sz="12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1200"/>
            </a:lvl2pPr>
            <a:lvl3pPr marL="0" marR="0" lvl="2" indent="0" algn="l" rtl="0">
              <a:spcBef>
                <a:spcPts val="0"/>
              </a:spcBef>
              <a:buNone/>
              <a:defRPr sz="1200"/>
            </a:lvl3pPr>
            <a:lvl4pPr marL="0" marR="0" lvl="3" indent="0" algn="l" rtl="0">
              <a:spcBef>
                <a:spcPts val="0"/>
              </a:spcBef>
              <a:buNone/>
              <a:defRPr sz="1200"/>
            </a:lvl4pPr>
            <a:lvl5pPr marL="0" marR="0" lvl="4" indent="0" algn="l" rtl="0">
              <a:spcBef>
                <a:spcPts val="0"/>
              </a:spcBef>
              <a:buNone/>
              <a:defRPr sz="1200"/>
            </a:lvl5pPr>
            <a:lvl6pPr marL="0" marR="0" lvl="5" indent="0" algn="l" rtl="0">
              <a:spcBef>
                <a:spcPts val="0"/>
              </a:spcBef>
              <a:buNone/>
              <a:defRPr sz="1200"/>
            </a:lvl6pPr>
            <a:lvl7pPr marL="0" marR="0" lvl="6" indent="0" algn="l" rtl="0">
              <a:spcBef>
                <a:spcPts val="0"/>
              </a:spcBef>
              <a:buNone/>
              <a:defRPr sz="1200"/>
            </a:lvl7pPr>
            <a:lvl8pPr marL="0" marR="0" lvl="7" indent="0" algn="l" rtl="0">
              <a:spcBef>
                <a:spcPts val="0"/>
              </a:spcBef>
              <a:buNone/>
              <a:defRPr sz="1200"/>
            </a:lvl8pPr>
            <a:lvl9pPr marL="0" marR="0" lvl="8" indent="0" algn="l" rtl="0">
              <a:spcBef>
                <a:spcPts val="0"/>
              </a:spcBef>
              <a:buNone/>
              <a:defRPr sz="1200"/>
            </a:lvl9pPr>
          </a:lstStyle>
          <a:p>
            <a:endParaRPr/>
          </a:p>
        </p:txBody>
      </p:sp>
      <p:sp>
        <p:nvSpPr>
          <p:cNvPr id="258" name="Shape 258"/>
          <p:cNvSpPr/>
          <p:nvPr/>
        </p:nvSpPr>
        <p:spPr>
          <a:xfrm>
            <a:off x="0" y="0"/>
            <a:ext cx="3048000" cy="6858000"/>
          </a:xfrm>
          <a:prstGeom prst="rect">
            <a:avLst/>
          </a:prstGeom>
          <a:solidFill>
            <a:schemeClr val="dk2"/>
          </a:solidFill>
          <a:ln>
            <a:noFill/>
          </a:ln>
        </p:spPr>
        <p:txBody>
          <a:bodyPr lIns="76200" tIns="38100" rIns="76200" bIns="38100" anchor="ctr" anchorCtr="0">
            <a:noAutofit/>
          </a:bodyPr>
          <a:lstStyle/>
          <a:p>
            <a:pPr marL="0" marR="0" lvl="0" indent="0" algn="ctr" rtl="0">
              <a:lnSpc>
                <a:spcPct val="100000"/>
              </a:lnSpc>
              <a:spcBef>
                <a:spcPts val="0"/>
              </a:spcBef>
              <a:spcAft>
                <a:spcPts val="0"/>
              </a:spcAft>
              <a:buClr>
                <a:srgbClr val="000000"/>
              </a:buClr>
              <a:buFont typeface="Arial"/>
              <a:buNone/>
            </a:pPr>
            <a:endParaRPr sz="2100" b="0" i="0" u="none" strike="noStrike" cap="none">
              <a:solidFill>
                <a:schemeClr val="lt1"/>
              </a:solidFill>
              <a:latin typeface="Arial"/>
              <a:ea typeface="Arial"/>
              <a:cs typeface="Arial"/>
              <a:sym typeface="Arial"/>
            </a:endParaRPr>
          </a:p>
        </p:txBody>
      </p:sp>
      <p:sp>
        <p:nvSpPr>
          <p:cNvPr id="259" name="Shape 259"/>
          <p:cNvSpPr txBox="1">
            <a:spLocks noGrp="1"/>
          </p:cNvSpPr>
          <p:nvPr>
            <p:ph type="body" idx="1"/>
          </p:nvPr>
        </p:nvSpPr>
        <p:spPr>
          <a:xfrm>
            <a:off x="190500" y="1371598"/>
            <a:ext cx="2666700" cy="4953300"/>
          </a:xfrm>
          <a:prstGeom prst="rect">
            <a:avLst/>
          </a:prstGeom>
          <a:noFill/>
          <a:ln>
            <a:noFill/>
          </a:ln>
        </p:spPr>
        <p:txBody>
          <a:bodyPr lIns="121900" tIns="121900" rIns="121900" bIns="121900" anchor="t" anchorCtr="0"/>
          <a:lstStyle>
            <a:lvl1pPr marL="0" marR="0" lvl="0" indent="0" algn="l" rtl="0">
              <a:lnSpc>
                <a:spcPct val="105000"/>
              </a:lnSpc>
              <a:spcBef>
                <a:spcPts val="0"/>
              </a:spcBef>
              <a:spcAft>
                <a:spcPts val="500"/>
              </a:spcAft>
              <a:buClr>
                <a:schemeClr val="lt1"/>
              </a:buClr>
              <a:buFont typeface="Arial"/>
              <a:buNone/>
              <a:defRPr sz="1200" b="0" i="0" u="none" strike="noStrike" cap="none">
                <a:solidFill>
                  <a:srgbClr val="000000"/>
                </a:solidFill>
                <a:latin typeface="Arial"/>
                <a:ea typeface="Arial"/>
                <a:cs typeface="Arial"/>
                <a:sym typeface="Arial"/>
              </a:defRPr>
            </a:lvl1pPr>
            <a:lvl2pPr marL="393700" marR="0" lvl="1" indent="0" algn="l" rtl="0">
              <a:lnSpc>
                <a:spcPct val="105000"/>
              </a:lnSpc>
              <a:spcBef>
                <a:spcPts val="0"/>
              </a:spcBef>
              <a:spcAft>
                <a:spcPts val="500"/>
              </a:spcAft>
              <a:buClr>
                <a:srgbClr val="7F7F7F"/>
              </a:buClr>
              <a:buFont typeface="Arial"/>
              <a:buNone/>
              <a:defRPr sz="1200" b="0" i="0" u="none" strike="noStrike" cap="none">
                <a:solidFill>
                  <a:srgbClr val="000000"/>
                </a:solidFill>
                <a:latin typeface="Arial"/>
                <a:ea typeface="Arial"/>
                <a:cs typeface="Arial"/>
                <a:sym typeface="Arial"/>
              </a:defRPr>
            </a:lvl2pPr>
            <a:lvl3pPr marL="762000" marR="0" lvl="2" indent="0" algn="l" rtl="0">
              <a:lnSpc>
                <a:spcPct val="105000"/>
              </a:lnSpc>
              <a:spcBef>
                <a:spcPts val="0"/>
              </a:spcBef>
              <a:spcAft>
                <a:spcPts val="500"/>
              </a:spcAft>
              <a:buClr>
                <a:srgbClr val="7F7F7F"/>
              </a:buClr>
              <a:buFont typeface="Arial"/>
              <a:buNone/>
              <a:defRPr sz="1200" b="0" i="0" u="none" strike="noStrike" cap="none">
                <a:solidFill>
                  <a:srgbClr val="000000"/>
                </a:solidFill>
                <a:latin typeface="Arial"/>
                <a:ea typeface="Arial"/>
                <a:cs typeface="Arial"/>
                <a:sym typeface="Arial"/>
              </a:defRPr>
            </a:lvl3pPr>
            <a:lvl4pPr marL="1155700" marR="0" lvl="3" indent="0" algn="l" rtl="0">
              <a:lnSpc>
                <a:spcPct val="105000"/>
              </a:lnSpc>
              <a:spcBef>
                <a:spcPts val="0"/>
              </a:spcBef>
              <a:spcAft>
                <a:spcPts val="500"/>
              </a:spcAft>
              <a:buClr>
                <a:srgbClr val="7F7F7F"/>
              </a:buClr>
              <a:buFont typeface="Arial"/>
              <a:buNone/>
              <a:defRPr sz="1200" b="0" i="0" u="none" strike="noStrike" cap="none">
                <a:solidFill>
                  <a:srgbClr val="000000"/>
                </a:solidFill>
                <a:latin typeface="Arial"/>
                <a:ea typeface="Arial"/>
                <a:cs typeface="Arial"/>
                <a:sym typeface="Arial"/>
              </a:defRPr>
            </a:lvl4pPr>
            <a:lvl5pPr marL="1524000" marR="0" lvl="4" indent="0" algn="l" rtl="0">
              <a:lnSpc>
                <a:spcPct val="105000"/>
              </a:lnSpc>
              <a:spcBef>
                <a:spcPts val="0"/>
              </a:spcBef>
              <a:spcAft>
                <a:spcPts val="500"/>
              </a:spcAft>
              <a:buClr>
                <a:srgbClr val="7F7F7F"/>
              </a:buClr>
              <a:buFont typeface="Arial"/>
              <a:buNone/>
              <a:defRPr sz="1200" b="0" i="0" u="none" strike="noStrike" cap="none">
                <a:solidFill>
                  <a:srgbClr val="000000"/>
                </a:solidFill>
                <a:latin typeface="Arial"/>
                <a:ea typeface="Arial"/>
                <a:cs typeface="Arial"/>
                <a:sym typeface="Arial"/>
              </a:defRPr>
            </a:lvl5pPr>
            <a:lvl6pPr marL="2997200" marR="0" lvl="5" indent="25400" algn="l" rtl="0">
              <a:lnSpc>
                <a:spcPct val="100000"/>
              </a:lnSpc>
              <a:spcBef>
                <a:spcPts val="0"/>
              </a:spcBef>
              <a:spcAft>
                <a:spcPts val="0"/>
              </a:spcAft>
              <a:buClr>
                <a:schemeClr val="dk1"/>
              </a:buClr>
              <a:buSzPct val="100000"/>
              <a:buFont typeface="Arial"/>
              <a:buChar char="•"/>
              <a:defRPr sz="1200" b="0" i="0" u="none" strike="noStrike" cap="none">
                <a:solidFill>
                  <a:srgbClr val="000000"/>
                </a:solidFill>
                <a:latin typeface="Arial"/>
                <a:ea typeface="Arial"/>
                <a:cs typeface="Arial"/>
                <a:sym typeface="Arial"/>
              </a:defRPr>
            </a:lvl6pPr>
            <a:lvl7pPr marL="3543300" marR="0" lvl="6" indent="25400" algn="l" rtl="0">
              <a:lnSpc>
                <a:spcPct val="100000"/>
              </a:lnSpc>
              <a:spcBef>
                <a:spcPts val="0"/>
              </a:spcBef>
              <a:spcAft>
                <a:spcPts val="0"/>
              </a:spcAft>
              <a:buClr>
                <a:schemeClr val="dk1"/>
              </a:buClr>
              <a:buSzPct val="100000"/>
              <a:buFont typeface="Arial"/>
              <a:buChar char="•"/>
              <a:defRPr sz="1200" b="0" i="0" u="none" strike="noStrike" cap="none">
                <a:solidFill>
                  <a:srgbClr val="000000"/>
                </a:solidFill>
                <a:latin typeface="Arial"/>
                <a:ea typeface="Arial"/>
                <a:cs typeface="Arial"/>
                <a:sym typeface="Arial"/>
              </a:defRPr>
            </a:lvl7pPr>
            <a:lvl8pPr marL="4076700" marR="0" lvl="7" indent="25400" algn="l" rtl="0">
              <a:lnSpc>
                <a:spcPct val="100000"/>
              </a:lnSpc>
              <a:spcBef>
                <a:spcPts val="0"/>
              </a:spcBef>
              <a:spcAft>
                <a:spcPts val="0"/>
              </a:spcAft>
              <a:buClr>
                <a:schemeClr val="dk1"/>
              </a:buClr>
              <a:buSzPct val="100000"/>
              <a:buFont typeface="Arial"/>
              <a:buChar char="•"/>
              <a:defRPr sz="1200" b="0" i="0" u="none" strike="noStrike" cap="none">
                <a:solidFill>
                  <a:srgbClr val="000000"/>
                </a:solidFill>
                <a:latin typeface="Arial"/>
                <a:ea typeface="Arial"/>
                <a:cs typeface="Arial"/>
                <a:sym typeface="Arial"/>
              </a:defRPr>
            </a:lvl8pPr>
            <a:lvl9pPr marL="4622800" marR="0" lvl="8" indent="25400" algn="l" rtl="0">
              <a:lnSpc>
                <a:spcPct val="100000"/>
              </a:lnSpc>
              <a:spcBef>
                <a:spcPts val="0"/>
              </a:spcBef>
              <a:spcAft>
                <a:spcPts val="0"/>
              </a:spcAft>
              <a:buClr>
                <a:schemeClr val="dk1"/>
              </a:buClr>
              <a:buSzPct val="100000"/>
              <a:buFont typeface="Arial"/>
              <a:buChar char="•"/>
              <a:defRPr sz="1200" b="0" i="0" u="none" strike="noStrike" cap="none">
                <a:solidFill>
                  <a:srgbClr val="000000"/>
                </a:solidFill>
                <a:latin typeface="Arial"/>
                <a:ea typeface="Arial"/>
                <a:cs typeface="Arial"/>
                <a:sym typeface="Arial"/>
              </a:defRPr>
            </a:lvl9pPr>
          </a:lstStyle>
          <a:p>
            <a:endParaRPr/>
          </a:p>
        </p:txBody>
      </p:sp>
      <p:sp>
        <p:nvSpPr>
          <p:cNvPr id="260" name="Shape 260"/>
          <p:cNvSpPr>
            <a:spLocks noGrp="1"/>
          </p:cNvSpPr>
          <p:nvPr>
            <p:ph type="pic" idx="2"/>
          </p:nvPr>
        </p:nvSpPr>
        <p:spPr>
          <a:xfrm>
            <a:off x="3050644" y="13000"/>
            <a:ext cx="9141300" cy="6844800"/>
          </a:xfrm>
          <a:prstGeom prst="rect">
            <a:avLst/>
          </a:prstGeom>
          <a:solidFill>
            <a:schemeClr val="lt1"/>
          </a:solidFill>
          <a:ln>
            <a:noFill/>
          </a:ln>
        </p:spPr>
        <p:txBody>
          <a:bodyPr lIns="121900" tIns="121900" rIns="121900" bIns="121900" anchor="ctr" anchorCtr="0"/>
          <a:lstStyle>
            <a:lvl1pPr lvl="0">
              <a:spcBef>
                <a:spcPts val="0"/>
              </a:spcBef>
              <a:buNone/>
              <a:defRPr/>
            </a:lvl1pPr>
          </a:lstStyle>
          <a:p>
            <a:endParaRPr/>
          </a:p>
        </p:txBody>
      </p:sp>
      <p:sp>
        <p:nvSpPr>
          <p:cNvPr id="261" name="Shape 261"/>
          <p:cNvSpPr/>
          <p:nvPr/>
        </p:nvSpPr>
        <p:spPr>
          <a:xfrm>
            <a:off x="0" y="0"/>
            <a:ext cx="3048000" cy="6858000"/>
          </a:xfrm>
          <a:prstGeom prst="rect">
            <a:avLst/>
          </a:prstGeom>
          <a:solidFill>
            <a:schemeClr val="dk2"/>
          </a:solidFill>
          <a:ln>
            <a:noFill/>
          </a:ln>
        </p:spPr>
        <p:txBody>
          <a:bodyPr lIns="76200" tIns="38100" rIns="76200" bIns="38100" anchor="ctr" anchorCtr="0">
            <a:noAutofit/>
          </a:bodyPr>
          <a:lstStyle/>
          <a:p>
            <a:pPr marL="0" marR="0" lvl="0" indent="0" algn="ctr" rtl="0">
              <a:lnSpc>
                <a:spcPct val="100000"/>
              </a:lnSpc>
              <a:spcBef>
                <a:spcPts val="0"/>
              </a:spcBef>
              <a:spcAft>
                <a:spcPts val="0"/>
              </a:spcAft>
              <a:buClr>
                <a:srgbClr val="000000"/>
              </a:buClr>
              <a:buFont typeface="Arial"/>
              <a:buNone/>
            </a:pPr>
            <a:endParaRPr sz="21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Blank - no logo">
    <p:spTree>
      <p:nvGrpSpPr>
        <p:cNvPr id="1" name="Shape 262"/>
        <p:cNvGrpSpPr/>
        <p:nvPr/>
      </p:nvGrpSpPr>
      <p:grpSpPr>
        <a:xfrm>
          <a:off x="0" y="0"/>
          <a:ext cx="0" cy="0"/>
          <a:chOff x="0" y="0"/>
          <a:chExt cx="0" cy="0"/>
        </a:xfrm>
      </p:grpSpPr>
      <p:sp>
        <p:nvSpPr>
          <p:cNvPr id="263" name="Shape 263"/>
          <p:cNvSpPr/>
          <p:nvPr/>
        </p:nvSpPr>
        <p:spPr>
          <a:xfrm>
            <a:off x="666042" y="5971822"/>
            <a:ext cx="11526000" cy="886500"/>
          </a:xfrm>
          <a:prstGeom prst="rect">
            <a:avLst/>
          </a:prstGeom>
          <a:solidFill>
            <a:srgbClr val="F2F2F2"/>
          </a:solidFill>
          <a:ln>
            <a:noFill/>
          </a:ln>
        </p:spPr>
        <p:txBody>
          <a:bodyPr lIns="76200" tIns="38100" rIns="76200" bIns="38100" anchor="ctr" anchorCtr="0">
            <a:noAutofit/>
          </a:bodyPr>
          <a:lstStyle/>
          <a:p>
            <a:pPr marL="0" marR="0" lvl="0" indent="0" algn="ctr" rtl="0">
              <a:lnSpc>
                <a:spcPct val="100000"/>
              </a:lnSpc>
              <a:spcBef>
                <a:spcPts val="0"/>
              </a:spcBef>
              <a:spcAft>
                <a:spcPts val="0"/>
              </a:spcAft>
              <a:buClr>
                <a:srgbClr val="000000"/>
              </a:buClr>
              <a:buFont typeface="Arial"/>
              <a:buNone/>
            </a:pPr>
            <a:endParaRPr sz="35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Custom Layout 1">
    <p:bg>
      <p:bgPr>
        <a:solidFill>
          <a:srgbClr val="F2F2F2"/>
        </a:solidFill>
        <a:effectLst/>
      </p:bgPr>
    </p:bg>
    <p:spTree>
      <p:nvGrpSpPr>
        <p:cNvPr id="1" name="Shape 264"/>
        <p:cNvGrpSpPr/>
        <p:nvPr/>
      </p:nvGrpSpPr>
      <p:grpSpPr>
        <a:xfrm>
          <a:off x="0" y="0"/>
          <a:ext cx="0" cy="0"/>
          <a:chOff x="0" y="0"/>
          <a:chExt cx="0" cy="0"/>
        </a:xfrm>
      </p:grpSpPr>
      <p:pic>
        <p:nvPicPr>
          <p:cNvPr id="265" name="Shape 265"/>
          <p:cNvPicPr preferRelativeResize="0"/>
          <p:nvPr/>
        </p:nvPicPr>
        <p:blipFill rotWithShape="1">
          <a:blip r:embed="rId2">
            <a:alphaModFix amt="68000"/>
          </a:blip>
          <a:srcRect/>
          <a:stretch/>
        </p:blipFill>
        <p:spPr>
          <a:xfrm>
            <a:off x="62" y="0"/>
            <a:ext cx="3776400" cy="6858000"/>
          </a:xfrm>
          <a:prstGeom prst="rect">
            <a:avLst/>
          </a:prstGeom>
          <a:noFill/>
          <a:ln>
            <a:noFill/>
          </a:ln>
        </p:spPr>
      </p:pic>
      <p:sp>
        <p:nvSpPr>
          <p:cNvPr id="266" name="Shape 266"/>
          <p:cNvSpPr txBox="1">
            <a:spLocks noGrp="1"/>
          </p:cNvSpPr>
          <p:nvPr>
            <p:ph type="body" idx="1"/>
          </p:nvPr>
        </p:nvSpPr>
        <p:spPr>
          <a:xfrm>
            <a:off x="3906629" y="1454277"/>
            <a:ext cx="7468500" cy="4004400"/>
          </a:xfrm>
          <a:prstGeom prst="rect">
            <a:avLst/>
          </a:prstGeom>
          <a:noFill/>
          <a:ln>
            <a:noFill/>
          </a:ln>
        </p:spPr>
        <p:txBody>
          <a:bodyPr lIns="121900" tIns="121900" rIns="121900" bIns="121900" anchor="t" anchorCtr="0"/>
          <a:lstStyle>
            <a:lvl1pPr marL="393700" marR="0" lvl="0" indent="-152400" algn="l" rtl="0">
              <a:lnSpc>
                <a:spcPct val="105000"/>
              </a:lnSpc>
              <a:spcBef>
                <a:spcPts val="0"/>
              </a:spcBef>
              <a:spcAft>
                <a:spcPts val="500"/>
              </a:spcAft>
              <a:buClr>
                <a:srgbClr val="404040"/>
              </a:buClr>
              <a:buSzPct val="100000"/>
              <a:buFont typeface="Arial"/>
              <a:buChar char="•"/>
              <a:defRPr sz="1900" b="0" i="0" u="none" strike="noStrike" cap="none">
                <a:solidFill>
                  <a:srgbClr val="000000"/>
                </a:solidFill>
                <a:latin typeface="Arial"/>
                <a:ea typeface="Arial"/>
                <a:cs typeface="Arial"/>
                <a:sym typeface="Arial"/>
              </a:defRPr>
            </a:lvl1pPr>
            <a:lvl2pPr marL="762000" marR="0" lvl="1" indent="-38100" algn="l" rtl="0">
              <a:lnSpc>
                <a:spcPct val="105000"/>
              </a:lnSpc>
              <a:spcBef>
                <a:spcPts val="0"/>
              </a:spcBef>
              <a:spcAft>
                <a:spcPts val="500"/>
              </a:spcAft>
              <a:buClr>
                <a:srgbClr val="7F7F7F"/>
              </a:buClr>
              <a:buSzPct val="100000"/>
              <a:buFont typeface="Arial"/>
              <a:buChar char="–"/>
              <a:defRPr sz="1900" b="0" i="0" u="none" strike="noStrike" cap="none">
                <a:solidFill>
                  <a:srgbClr val="000000"/>
                </a:solidFill>
                <a:latin typeface="Arial"/>
                <a:ea typeface="Arial"/>
                <a:cs typeface="Arial"/>
                <a:sym typeface="Arial"/>
              </a:defRPr>
            </a:lvl2pPr>
            <a:lvl3pPr marL="1587500" marR="0" lvl="2" indent="-127000" algn="l" rtl="0">
              <a:lnSpc>
                <a:spcPct val="105000"/>
              </a:lnSpc>
              <a:spcBef>
                <a:spcPts val="0"/>
              </a:spcBef>
              <a:spcAft>
                <a:spcPts val="500"/>
              </a:spcAft>
              <a:buClr>
                <a:srgbClr val="404040"/>
              </a:buClr>
              <a:buSzPct val="100000"/>
              <a:buFont typeface="Courier New"/>
              <a:buChar char="o"/>
              <a:defRPr sz="1900" b="0" i="0" u="none" strike="noStrike" cap="none">
                <a:solidFill>
                  <a:srgbClr val="000000"/>
                </a:solidFill>
                <a:latin typeface="Arial"/>
                <a:ea typeface="Arial"/>
                <a:cs typeface="Arial"/>
                <a:sym typeface="Arial"/>
              </a:defRPr>
            </a:lvl3pPr>
            <a:lvl4pPr marL="1828800" marR="0" lvl="3" indent="0" algn="l" rtl="0">
              <a:lnSpc>
                <a:spcPct val="105000"/>
              </a:lnSpc>
              <a:spcBef>
                <a:spcPts val="0"/>
              </a:spcBef>
              <a:spcAft>
                <a:spcPts val="500"/>
              </a:spcAft>
              <a:buClr>
                <a:srgbClr val="404040"/>
              </a:buClr>
              <a:buFont typeface="Courier New"/>
              <a:buNone/>
              <a:defRPr sz="1900" b="0" i="0" u="none" strike="noStrike" cap="none">
                <a:solidFill>
                  <a:srgbClr val="000000"/>
                </a:solidFill>
                <a:latin typeface="Arial"/>
                <a:ea typeface="Arial"/>
                <a:cs typeface="Arial"/>
                <a:sym typeface="Arial"/>
              </a:defRPr>
            </a:lvl4pPr>
            <a:lvl5pPr marL="1917700" marR="0" lvl="4" indent="-50800" algn="l" rtl="0">
              <a:lnSpc>
                <a:spcPct val="105000"/>
              </a:lnSpc>
              <a:spcBef>
                <a:spcPts val="0"/>
              </a:spcBef>
              <a:spcAft>
                <a:spcPts val="500"/>
              </a:spcAft>
              <a:buClr>
                <a:srgbClr val="7F7F7F"/>
              </a:buClr>
              <a:buSzPct val="100000"/>
              <a:buFont typeface="Arial"/>
              <a:buChar char="•"/>
              <a:defRPr sz="1900" b="0" i="0" u="none" strike="noStrike" cap="none">
                <a:solidFill>
                  <a:srgbClr val="000000"/>
                </a:solidFill>
                <a:latin typeface="Arial"/>
                <a:ea typeface="Arial"/>
                <a:cs typeface="Arial"/>
                <a:sym typeface="Arial"/>
              </a:defRPr>
            </a:lvl5pPr>
            <a:lvl6pPr marL="2997200" marR="0" lvl="5" indent="63500" algn="l" rtl="0">
              <a:lnSpc>
                <a:spcPct val="100000"/>
              </a:lnSpc>
              <a:spcBef>
                <a:spcPts val="0"/>
              </a:spcBef>
              <a:spcAft>
                <a:spcPts val="0"/>
              </a:spcAft>
              <a:buClr>
                <a:schemeClr val="dk1"/>
              </a:buClr>
              <a:buSzPct val="100000"/>
              <a:buFont typeface="Arial"/>
              <a:buChar char="•"/>
              <a:defRPr sz="1900" b="0" i="0" u="none" strike="noStrike" cap="none">
                <a:solidFill>
                  <a:srgbClr val="000000"/>
                </a:solidFill>
                <a:latin typeface="Arial"/>
                <a:ea typeface="Arial"/>
                <a:cs typeface="Arial"/>
                <a:sym typeface="Arial"/>
              </a:defRPr>
            </a:lvl6pPr>
            <a:lvl7pPr marL="3543300" marR="0" lvl="6" indent="63500" algn="l" rtl="0">
              <a:lnSpc>
                <a:spcPct val="100000"/>
              </a:lnSpc>
              <a:spcBef>
                <a:spcPts val="0"/>
              </a:spcBef>
              <a:spcAft>
                <a:spcPts val="0"/>
              </a:spcAft>
              <a:buClr>
                <a:schemeClr val="dk1"/>
              </a:buClr>
              <a:buSzPct val="100000"/>
              <a:buFont typeface="Arial"/>
              <a:buChar char="•"/>
              <a:defRPr sz="1900" b="0" i="0" u="none" strike="noStrike" cap="none">
                <a:solidFill>
                  <a:srgbClr val="000000"/>
                </a:solidFill>
                <a:latin typeface="Arial"/>
                <a:ea typeface="Arial"/>
                <a:cs typeface="Arial"/>
                <a:sym typeface="Arial"/>
              </a:defRPr>
            </a:lvl7pPr>
            <a:lvl8pPr marL="4076700" marR="0" lvl="7" indent="76200" algn="l" rtl="0">
              <a:lnSpc>
                <a:spcPct val="100000"/>
              </a:lnSpc>
              <a:spcBef>
                <a:spcPts val="0"/>
              </a:spcBef>
              <a:spcAft>
                <a:spcPts val="0"/>
              </a:spcAft>
              <a:buClr>
                <a:schemeClr val="dk1"/>
              </a:buClr>
              <a:buSzPct val="100000"/>
              <a:buFont typeface="Arial"/>
              <a:buChar char="•"/>
              <a:defRPr sz="1900" b="0" i="0" u="none" strike="noStrike" cap="none">
                <a:solidFill>
                  <a:srgbClr val="000000"/>
                </a:solidFill>
                <a:latin typeface="Arial"/>
                <a:ea typeface="Arial"/>
                <a:cs typeface="Arial"/>
                <a:sym typeface="Arial"/>
              </a:defRPr>
            </a:lvl8pPr>
            <a:lvl9pPr marL="4622800" marR="0" lvl="8" indent="63500" algn="l" rtl="0">
              <a:lnSpc>
                <a:spcPct val="100000"/>
              </a:lnSpc>
              <a:spcBef>
                <a:spcPts val="0"/>
              </a:spcBef>
              <a:spcAft>
                <a:spcPts val="0"/>
              </a:spcAft>
              <a:buClr>
                <a:schemeClr val="dk1"/>
              </a:buClr>
              <a:buSzPct val="100000"/>
              <a:buFont typeface="Arial"/>
              <a:buChar char="•"/>
              <a:defRPr sz="1900" b="0" i="0" u="none" strike="noStrike" cap="none">
                <a:solidFill>
                  <a:srgbClr val="000000"/>
                </a:solidFill>
                <a:latin typeface="Arial"/>
                <a:ea typeface="Arial"/>
                <a:cs typeface="Arial"/>
                <a:sym typeface="Arial"/>
              </a:defRPr>
            </a:lvl9pPr>
          </a:lstStyle>
          <a:p>
            <a:endParaRPr/>
          </a:p>
        </p:txBody>
      </p:sp>
      <p:cxnSp>
        <p:nvCxnSpPr>
          <p:cNvPr id="267" name="Shape 267"/>
          <p:cNvCxnSpPr/>
          <p:nvPr/>
        </p:nvCxnSpPr>
        <p:spPr>
          <a:xfrm rot="10800000" flipH="1">
            <a:off x="10279528" y="5687701"/>
            <a:ext cx="1090500" cy="1170300"/>
          </a:xfrm>
          <a:prstGeom prst="straightConnector1">
            <a:avLst/>
          </a:prstGeom>
          <a:noFill/>
          <a:ln w="12700" cap="flat" cmpd="sng">
            <a:solidFill>
              <a:srgbClr val="BFBFBF"/>
            </a:solidFill>
            <a:prstDash val="solid"/>
            <a:round/>
            <a:headEnd type="none" w="med" len="med"/>
            <a:tailEnd type="none" w="med" len="med"/>
          </a:ln>
        </p:spPr>
      </p:cxnSp>
      <p:pic>
        <p:nvPicPr>
          <p:cNvPr id="268" name="Shape 268"/>
          <p:cNvPicPr preferRelativeResize="0"/>
          <p:nvPr/>
        </p:nvPicPr>
        <p:blipFill rotWithShape="1">
          <a:blip r:embed="rId3">
            <a:alphaModFix/>
          </a:blip>
          <a:srcRect/>
          <a:stretch/>
        </p:blipFill>
        <p:spPr>
          <a:xfrm>
            <a:off x="0" y="666044"/>
            <a:ext cx="736800" cy="428700"/>
          </a:xfrm>
          <a:prstGeom prst="rect">
            <a:avLst/>
          </a:prstGeom>
          <a:noFill/>
          <a:ln>
            <a:noFill/>
          </a:ln>
        </p:spPr>
      </p:pic>
      <p:sp>
        <p:nvSpPr>
          <p:cNvPr id="269" name="Shape 269"/>
          <p:cNvSpPr txBox="1">
            <a:spLocks noGrp="1"/>
          </p:cNvSpPr>
          <p:nvPr>
            <p:ph type="body" idx="2"/>
          </p:nvPr>
        </p:nvSpPr>
        <p:spPr>
          <a:xfrm>
            <a:off x="758000" y="636405"/>
            <a:ext cx="2768100" cy="2063100"/>
          </a:xfrm>
          <a:prstGeom prst="rect">
            <a:avLst/>
          </a:prstGeom>
          <a:noFill/>
          <a:ln>
            <a:noFill/>
          </a:ln>
        </p:spPr>
        <p:txBody>
          <a:bodyPr lIns="121900" tIns="121900" rIns="121900" bIns="121900" anchor="t" anchorCtr="0"/>
          <a:lstStyle>
            <a:lvl1pPr marL="0" marR="0" lvl="0" indent="0" algn="l" rtl="0">
              <a:lnSpc>
                <a:spcPct val="105000"/>
              </a:lnSpc>
              <a:spcBef>
                <a:spcPts val="0"/>
              </a:spcBef>
              <a:spcAft>
                <a:spcPts val="500"/>
              </a:spcAft>
              <a:buClr>
                <a:srgbClr val="3F3F3F"/>
              </a:buClr>
              <a:buFont typeface="Noto Sans Symbols"/>
              <a:buNone/>
              <a:defRPr sz="1900" b="0" i="0" u="none" strike="noStrike" cap="none">
                <a:solidFill>
                  <a:srgbClr val="000000"/>
                </a:solidFill>
                <a:latin typeface="Arial"/>
                <a:ea typeface="Arial"/>
                <a:cs typeface="Arial"/>
                <a:sym typeface="Arial"/>
              </a:defRPr>
            </a:lvl1pPr>
            <a:lvl2pPr marL="762000" marR="0" lvl="1" indent="-38100" algn="l" rtl="0">
              <a:lnSpc>
                <a:spcPct val="105000"/>
              </a:lnSpc>
              <a:spcBef>
                <a:spcPts val="0"/>
              </a:spcBef>
              <a:spcAft>
                <a:spcPts val="500"/>
              </a:spcAft>
              <a:buClr>
                <a:srgbClr val="7F7F7F"/>
              </a:buClr>
              <a:buSzPct val="100000"/>
              <a:buFont typeface="Arial"/>
              <a:buChar char="–"/>
              <a:defRPr sz="1900" b="0" i="0" u="none" strike="noStrike" cap="none">
                <a:solidFill>
                  <a:srgbClr val="000000"/>
                </a:solidFill>
                <a:latin typeface="Arial"/>
                <a:ea typeface="Arial"/>
                <a:cs typeface="Arial"/>
                <a:sym typeface="Arial"/>
              </a:defRPr>
            </a:lvl2pPr>
            <a:lvl3pPr marL="1155700" marR="0" lvl="2" indent="-50800" algn="l" rtl="0">
              <a:lnSpc>
                <a:spcPct val="105000"/>
              </a:lnSpc>
              <a:spcBef>
                <a:spcPts val="0"/>
              </a:spcBef>
              <a:spcAft>
                <a:spcPts val="500"/>
              </a:spcAft>
              <a:buClr>
                <a:srgbClr val="7F7F7F"/>
              </a:buClr>
              <a:buSzPct val="100000"/>
              <a:buFont typeface="Arial"/>
              <a:buChar char="•"/>
              <a:defRPr sz="1900" b="0" i="0" u="none" strike="noStrike" cap="none">
                <a:solidFill>
                  <a:srgbClr val="000000"/>
                </a:solidFill>
                <a:latin typeface="Arial"/>
                <a:ea typeface="Arial"/>
                <a:cs typeface="Arial"/>
                <a:sym typeface="Arial"/>
              </a:defRPr>
            </a:lvl3pPr>
            <a:lvl4pPr marL="1524000" marR="0" lvl="3" indent="-38100" algn="l" rtl="0">
              <a:lnSpc>
                <a:spcPct val="105000"/>
              </a:lnSpc>
              <a:spcBef>
                <a:spcPts val="0"/>
              </a:spcBef>
              <a:spcAft>
                <a:spcPts val="500"/>
              </a:spcAft>
              <a:buClr>
                <a:srgbClr val="7F7F7F"/>
              </a:buClr>
              <a:buSzPct val="100000"/>
              <a:buFont typeface="Arial"/>
              <a:buChar char="–"/>
              <a:defRPr sz="1900" b="0" i="0" u="none" strike="noStrike" cap="none">
                <a:solidFill>
                  <a:srgbClr val="000000"/>
                </a:solidFill>
                <a:latin typeface="Arial"/>
                <a:ea typeface="Arial"/>
                <a:cs typeface="Arial"/>
                <a:sym typeface="Arial"/>
              </a:defRPr>
            </a:lvl4pPr>
            <a:lvl5pPr marL="1917700" marR="0" lvl="4" indent="-50800" algn="l" rtl="0">
              <a:lnSpc>
                <a:spcPct val="105000"/>
              </a:lnSpc>
              <a:spcBef>
                <a:spcPts val="0"/>
              </a:spcBef>
              <a:spcAft>
                <a:spcPts val="500"/>
              </a:spcAft>
              <a:buClr>
                <a:srgbClr val="7F7F7F"/>
              </a:buClr>
              <a:buSzPct val="100000"/>
              <a:buFont typeface="Arial"/>
              <a:buChar char="•"/>
              <a:defRPr sz="1900" b="0" i="0" u="none" strike="noStrike" cap="none">
                <a:solidFill>
                  <a:srgbClr val="000000"/>
                </a:solidFill>
                <a:latin typeface="Arial"/>
                <a:ea typeface="Arial"/>
                <a:cs typeface="Arial"/>
                <a:sym typeface="Arial"/>
              </a:defRPr>
            </a:lvl5pPr>
            <a:lvl6pPr marL="2997200" marR="0" lvl="5" indent="63500" algn="l" rtl="0">
              <a:lnSpc>
                <a:spcPct val="100000"/>
              </a:lnSpc>
              <a:spcBef>
                <a:spcPts val="0"/>
              </a:spcBef>
              <a:spcAft>
                <a:spcPts val="0"/>
              </a:spcAft>
              <a:buClr>
                <a:schemeClr val="dk1"/>
              </a:buClr>
              <a:buSzPct val="100000"/>
              <a:buFont typeface="Arial"/>
              <a:buChar char="•"/>
              <a:defRPr sz="1900" b="0" i="0" u="none" strike="noStrike" cap="none">
                <a:solidFill>
                  <a:srgbClr val="000000"/>
                </a:solidFill>
                <a:latin typeface="Arial"/>
                <a:ea typeface="Arial"/>
                <a:cs typeface="Arial"/>
                <a:sym typeface="Arial"/>
              </a:defRPr>
            </a:lvl6pPr>
            <a:lvl7pPr marL="3543300" marR="0" lvl="6" indent="63500" algn="l" rtl="0">
              <a:lnSpc>
                <a:spcPct val="100000"/>
              </a:lnSpc>
              <a:spcBef>
                <a:spcPts val="0"/>
              </a:spcBef>
              <a:spcAft>
                <a:spcPts val="0"/>
              </a:spcAft>
              <a:buClr>
                <a:schemeClr val="dk1"/>
              </a:buClr>
              <a:buSzPct val="100000"/>
              <a:buFont typeface="Arial"/>
              <a:buChar char="•"/>
              <a:defRPr sz="1900" b="0" i="0" u="none" strike="noStrike" cap="none">
                <a:solidFill>
                  <a:srgbClr val="000000"/>
                </a:solidFill>
                <a:latin typeface="Arial"/>
                <a:ea typeface="Arial"/>
                <a:cs typeface="Arial"/>
                <a:sym typeface="Arial"/>
              </a:defRPr>
            </a:lvl7pPr>
            <a:lvl8pPr marL="4076700" marR="0" lvl="7" indent="76200" algn="l" rtl="0">
              <a:lnSpc>
                <a:spcPct val="100000"/>
              </a:lnSpc>
              <a:spcBef>
                <a:spcPts val="0"/>
              </a:spcBef>
              <a:spcAft>
                <a:spcPts val="0"/>
              </a:spcAft>
              <a:buClr>
                <a:schemeClr val="dk1"/>
              </a:buClr>
              <a:buSzPct val="100000"/>
              <a:buFont typeface="Arial"/>
              <a:buChar char="•"/>
              <a:defRPr sz="1900" b="0" i="0" u="none" strike="noStrike" cap="none">
                <a:solidFill>
                  <a:srgbClr val="000000"/>
                </a:solidFill>
                <a:latin typeface="Arial"/>
                <a:ea typeface="Arial"/>
                <a:cs typeface="Arial"/>
                <a:sym typeface="Arial"/>
              </a:defRPr>
            </a:lvl8pPr>
            <a:lvl9pPr marL="4622800" marR="0" lvl="8" indent="63500" algn="l" rtl="0">
              <a:lnSpc>
                <a:spcPct val="100000"/>
              </a:lnSpc>
              <a:spcBef>
                <a:spcPts val="0"/>
              </a:spcBef>
              <a:spcAft>
                <a:spcPts val="0"/>
              </a:spcAft>
              <a:buClr>
                <a:schemeClr val="dk1"/>
              </a:buClr>
              <a:buSzPct val="100000"/>
              <a:buFont typeface="Arial"/>
              <a:buChar char="•"/>
              <a:defRPr sz="1900" b="0" i="0" u="none" strike="noStrike" cap="none">
                <a:solidFill>
                  <a:srgbClr val="000000"/>
                </a:solidFill>
                <a:latin typeface="Arial"/>
                <a:ea typeface="Arial"/>
                <a:cs typeface="Arial"/>
                <a:sym typeface="Arial"/>
              </a:defRPr>
            </a:lvl9pPr>
          </a:lstStyle>
          <a:p>
            <a:endParaRPr/>
          </a:p>
        </p:txBody>
      </p:sp>
      <p:pic>
        <p:nvPicPr>
          <p:cNvPr id="270" name="Shape 270"/>
          <p:cNvPicPr preferRelativeResize="0"/>
          <p:nvPr/>
        </p:nvPicPr>
        <p:blipFill rotWithShape="1">
          <a:blip r:embed="rId4">
            <a:alphaModFix/>
          </a:blip>
          <a:srcRect/>
          <a:stretch/>
        </p:blipFill>
        <p:spPr>
          <a:xfrm>
            <a:off x="11378062" y="6003461"/>
            <a:ext cx="741900" cy="656400"/>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6 Box">
    <p:spTree>
      <p:nvGrpSpPr>
        <p:cNvPr id="1" name="Shape 271"/>
        <p:cNvGrpSpPr/>
        <p:nvPr/>
      </p:nvGrpSpPr>
      <p:grpSpPr>
        <a:xfrm>
          <a:off x="0" y="0"/>
          <a:ext cx="0" cy="0"/>
          <a:chOff x="0" y="0"/>
          <a:chExt cx="0" cy="0"/>
        </a:xfrm>
      </p:grpSpPr>
      <p:sp>
        <p:nvSpPr>
          <p:cNvPr id="272" name="Shape 272"/>
          <p:cNvSpPr txBox="1">
            <a:spLocks noGrp="1"/>
          </p:cNvSpPr>
          <p:nvPr>
            <p:ph type="title"/>
          </p:nvPr>
        </p:nvSpPr>
        <p:spPr>
          <a:xfrm>
            <a:off x="755902" y="633982"/>
            <a:ext cx="10533900" cy="804900"/>
          </a:xfrm>
          <a:prstGeom prst="rect">
            <a:avLst/>
          </a:prstGeom>
          <a:noFill/>
          <a:ln>
            <a:noFill/>
          </a:ln>
        </p:spPr>
        <p:txBody>
          <a:bodyPr lIns="121900" tIns="121900" rIns="121900" bIns="121900" anchor="t" anchorCtr="0"/>
          <a:lstStyle>
            <a:lvl1pPr marL="0" marR="0" lvl="0" indent="0" algn="l" rtl="0">
              <a:lnSpc>
                <a:spcPct val="90000"/>
              </a:lnSpc>
              <a:spcBef>
                <a:spcPts val="0"/>
              </a:spcBef>
              <a:spcAft>
                <a:spcPts val="0"/>
              </a:spcAft>
              <a:buClr>
                <a:schemeClr val="dk1"/>
              </a:buClr>
              <a:buFont typeface="Arial"/>
              <a:buNone/>
              <a:defRPr sz="19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1900"/>
            </a:lvl2pPr>
            <a:lvl3pPr marL="0" marR="0" lvl="2" indent="0" algn="l" rtl="0">
              <a:spcBef>
                <a:spcPts val="0"/>
              </a:spcBef>
              <a:buNone/>
              <a:defRPr sz="1900"/>
            </a:lvl3pPr>
            <a:lvl4pPr marL="0" marR="0" lvl="3" indent="0" algn="l" rtl="0">
              <a:spcBef>
                <a:spcPts val="0"/>
              </a:spcBef>
              <a:buNone/>
              <a:defRPr sz="1900"/>
            </a:lvl4pPr>
            <a:lvl5pPr marL="0" marR="0" lvl="4" indent="0" algn="l" rtl="0">
              <a:spcBef>
                <a:spcPts val="0"/>
              </a:spcBef>
              <a:buNone/>
              <a:defRPr sz="1900"/>
            </a:lvl5pPr>
            <a:lvl6pPr marL="0" marR="0" lvl="5" indent="0" algn="l" rtl="0">
              <a:spcBef>
                <a:spcPts val="0"/>
              </a:spcBef>
              <a:buNone/>
              <a:defRPr sz="1900"/>
            </a:lvl6pPr>
            <a:lvl7pPr marL="0" marR="0" lvl="6" indent="0" algn="l" rtl="0">
              <a:spcBef>
                <a:spcPts val="0"/>
              </a:spcBef>
              <a:buNone/>
              <a:defRPr sz="1900"/>
            </a:lvl7pPr>
            <a:lvl8pPr marL="0" marR="0" lvl="7" indent="0" algn="l" rtl="0">
              <a:spcBef>
                <a:spcPts val="0"/>
              </a:spcBef>
              <a:buNone/>
              <a:defRPr sz="1900"/>
            </a:lvl8pPr>
            <a:lvl9pPr marL="0" marR="0" lvl="8" indent="0" algn="l" rtl="0">
              <a:spcBef>
                <a:spcPts val="0"/>
              </a:spcBef>
              <a:buNone/>
              <a:defRPr sz="1900"/>
            </a:lvl9pPr>
          </a:lstStyle>
          <a:p>
            <a:endParaRPr/>
          </a:p>
        </p:txBody>
      </p:sp>
      <p:pic>
        <p:nvPicPr>
          <p:cNvPr id="273" name="Shape 273"/>
          <p:cNvPicPr preferRelativeResize="0"/>
          <p:nvPr/>
        </p:nvPicPr>
        <p:blipFill rotWithShape="1">
          <a:blip r:embed="rId2">
            <a:alphaModFix/>
          </a:blip>
          <a:srcRect/>
          <a:stretch/>
        </p:blipFill>
        <p:spPr>
          <a:xfrm>
            <a:off x="3" y="666046"/>
            <a:ext cx="736800" cy="428700"/>
          </a:xfrm>
          <a:prstGeom prst="rect">
            <a:avLst/>
          </a:prstGeom>
          <a:noFill/>
          <a:ln>
            <a:noFill/>
          </a:ln>
        </p:spPr>
      </p:pic>
      <p:sp>
        <p:nvSpPr>
          <p:cNvPr id="274" name="Shape 274"/>
          <p:cNvSpPr txBox="1">
            <a:spLocks noGrp="1"/>
          </p:cNvSpPr>
          <p:nvPr>
            <p:ph type="body" idx="1"/>
          </p:nvPr>
        </p:nvSpPr>
        <p:spPr>
          <a:xfrm>
            <a:off x="788905" y="1812866"/>
            <a:ext cx="3065099" cy="358500"/>
          </a:xfrm>
          <a:prstGeom prst="rect">
            <a:avLst/>
          </a:prstGeom>
          <a:solidFill>
            <a:srgbClr val="C41230"/>
          </a:solidFill>
          <a:ln>
            <a:noFill/>
          </a:ln>
        </p:spPr>
        <p:txBody>
          <a:bodyPr lIns="121900" tIns="121900" rIns="121900" bIns="121900" anchor="t" anchorCtr="0"/>
          <a:lstStyle>
            <a:lvl1pPr marL="0" marR="0" lvl="0" indent="0" algn="l" rtl="0">
              <a:lnSpc>
                <a:spcPct val="105000"/>
              </a:lnSpc>
              <a:spcBef>
                <a:spcPts val="0"/>
              </a:spcBef>
              <a:spcAft>
                <a:spcPts val="500"/>
              </a:spcAft>
              <a:buClr>
                <a:schemeClr val="lt1"/>
              </a:buClr>
              <a:buFont typeface="Arial"/>
              <a:buNone/>
              <a:defRPr sz="1900" b="0" i="0" u="none" strike="noStrike" cap="none">
                <a:solidFill>
                  <a:srgbClr val="000000"/>
                </a:solidFill>
                <a:latin typeface="Arial"/>
                <a:ea typeface="Arial"/>
                <a:cs typeface="Arial"/>
                <a:sym typeface="Arial"/>
              </a:defRPr>
            </a:lvl1pPr>
            <a:lvl2pPr marL="609600" marR="0" lvl="1" indent="0" algn="l" rtl="0">
              <a:lnSpc>
                <a:spcPct val="105000"/>
              </a:lnSpc>
              <a:spcBef>
                <a:spcPts val="0"/>
              </a:spcBef>
              <a:spcAft>
                <a:spcPts val="500"/>
              </a:spcAft>
              <a:buClr>
                <a:srgbClr val="BFBFBF"/>
              </a:buClr>
              <a:buFont typeface="Calibri"/>
              <a:buNone/>
              <a:defRPr sz="1900" b="0" i="0" u="none" strike="noStrike" cap="none">
                <a:solidFill>
                  <a:srgbClr val="000000"/>
                </a:solidFill>
                <a:latin typeface="Arial"/>
                <a:ea typeface="Arial"/>
                <a:cs typeface="Arial"/>
                <a:sym typeface="Arial"/>
              </a:defRPr>
            </a:lvl2pPr>
            <a:lvl3pPr marL="1155700" marR="0" lvl="2" indent="-50800" algn="l" rtl="0">
              <a:lnSpc>
                <a:spcPct val="105000"/>
              </a:lnSpc>
              <a:spcBef>
                <a:spcPts val="0"/>
              </a:spcBef>
              <a:spcAft>
                <a:spcPts val="500"/>
              </a:spcAft>
              <a:buClr>
                <a:srgbClr val="7F7F7F"/>
              </a:buClr>
              <a:buSzPct val="100000"/>
              <a:buFont typeface="Arial"/>
              <a:buChar char="•"/>
              <a:defRPr sz="1900" b="0" i="0" u="none" strike="noStrike" cap="none">
                <a:solidFill>
                  <a:srgbClr val="000000"/>
                </a:solidFill>
                <a:latin typeface="Arial"/>
                <a:ea typeface="Arial"/>
                <a:cs typeface="Arial"/>
                <a:sym typeface="Arial"/>
              </a:defRPr>
            </a:lvl3pPr>
            <a:lvl4pPr marL="1524000" marR="0" lvl="3" indent="-38100" algn="l" rtl="0">
              <a:lnSpc>
                <a:spcPct val="105000"/>
              </a:lnSpc>
              <a:spcBef>
                <a:spcPts val="0"/>
              </a:spcBef>
              <a:spcAft>
                <a:spcPts val="500"/>
              </a:spcAft>
              <a:buClr>
                <a:srgbClr val="7F7F7F"/>
              </a:buClr>
              <a:buSzPct val="100000"/>
              <a:buFont typeface="Arial"/>
              <a:buChar char="–"/>
              <a:defRPr sz="1900" b="0" i="0" u="none" strike="noStrike" cap="none">
                <a:solidFill>
                  <a:srgbClr val="000000"/>
                </a:solidFill>
                <a:latin typeface="Arial"/>
                <a:ea typeface="Arial"/>
                <a:cs typeface="Arial"/>
                <a:sym typeface="Arial"/>
              </a:defRPr>
            </a:lvl4pPr>
            <a:lvl5pPr marL="1917700" marR="0" lvl="4" indent="-50800" algn="l" rtl="0">
              <a:lnSpc>
                <a:spcPct val="105000"/>
              </a:lnSpc>
              <a:spcBef>
                <a:spcPts val="0"/>
              </a:spcBef>
              <a:spcAft>
                <a:spcPts val="500"/>
              </a:spcAft>
              <a:buClr>
                <a:srgbClr val="7F7F7F"/>
              </a:buClr>
              <a:buSzPct val="100000"/>
              <a:buFont typeface="Arial"/>
              <a:buChar char="•"/>
              <a:defRPr sz="1900" b="0" i="0" u="none" strike="noStrike" cap="none">
                <a:solidFill>
                  <a:srgbClr val="000000"/>
                </a:solidFill>
                <a:latin typeface="Arial"/>
                <a:ea typeface="Arial"/>
                <a:cs typeface="Arial"/>
                <a:sym typeface="Arial"/>
              </a:defRPr>
            </a:lvl5pPr>
            <a:lvl6pPr marL="2997200" marR="0" lvl="5" indent="63500" algn="l" rtl="0">
              <a:lnSpc>
                <a:spcPct val="100000"/>
              </a:lnSpc>
              <a:spcBef>
                <a:spcPts val="0"/>
              </a:spcBef>
              <a:spcAft>
                <a:spcPts val="0"/>
              </a:spcAft>
              <a:buClr>
                <a:schemeClr val="dk1"/>
              </a:buClr>
              <a:buSzPct val="100000"/>
              <a:buFont typeface="Arial"/>
              <a:buChar char="•"/>
              <a:defRPr sz="1900" b="0" i="0" u="none" strike="noStrike" cap="none">
                <a:solidFill>
                  <a:srgbClr val="000000"/>
                </a:solidFill>
                <a:latin typeface="Arial"/>
                <a:ea typeface="Arial"/>
                <a:cs typeface="Arial"/>
                <a:sym typeface="Arial"/>
              </a:defRPr>
            </a:lvl6pPr>
            <a:lvl7pPr marL="3543300" marR="0" lvl="6" indent="63500" algn="l" rtl="0">
              <a:lnSpc>
                <a:spcPct val="100000"/>
              </a:lnSpc>
              <a:spcBef>
                <a:spcPts val="0"/>
              </a:spcBef>
              <a:spcAft>
                <a:spcPts val="0"/>
              </a:spcAft>
              <a:buClr>
                <a:schemeClr val="dk1"/>
              </a:buClr>
              <a:buSzPct val="100000"/>
              <a:buFont typeface="Arial"/>
              <a:buChar char="•"/>
              <a:defRPr sz="1900" b="0" i="0" u="none" strike="noStrike" cap="none">
                <a:solidFill>
                  <a:srgbClr val="000000"/>
                </a:solidFill>
                <a:latin typeface="Arial"/>
                <a:ea typeface="Arial"/>
                <a:cs typeface="Arial"/>
                <a:sym typeface="Arial"/>
              </a:defRPr>
            </a:lvl7pPr>
            <a:lvl8pPr marL="4076700" marR="0" lvl="7" indent="76200" algn="l" rtl="0">
              <a:lnSpc>
                <a:spcPct val="100000"/>
              </a:lnSpc>
              <a:spcBef>
                <a:spcPts val="0"/>
              </a:spcBef>
              <a:spcAft>
                <a:spcPts val="0"/>
              </a:spcAft>
              <a:buClr>
                <a:schemeClr val="dk1"/>
              </a:buClr>
              <a:buSzPct val="100000"/>
              <a:buFont typeface="Arial"/>
              <a:buChar char="•"/>
              <a:defRPr sz="1900" b="0" i="0" u="none" strike="noStrike" cap="none">
                <a:solidFill>
                  <a:srgbClr val="000000"/>
                </a:solidFill>
                <a:latin typeface="Arial"/>
                <a:ea typeface="Arial"/>
                <a:cs typeface="Arial"/>
                <a:sym typeface="Arial"/>
              </a:defRPr>
            </a:lvl8pPr>
            <a:lvl9pPr marL="4622800" marR="0" lvl="8" indent="63500" algn="l" rtl="0">
              <a:lnSpc>
                <a:spcPct val="100000"/>
              </a:lnSpc>
              <a:spcBef>
                <a:spcPts val="0"/>
              </a:spcBef>
              <a:spcAft>
                <a:spcPts val="0"/>
              </a:spcAft>
              <a:buClr>
                <a:schemeClr val="dk1"/>
              </a:buClr>
              <a:buSzPct val="100000"/>
              <a:buFont typeface="Arial"/>
              <a:buChar char="•"/>
              <a:defRPr sz="1900" b="0" i="0" u="none" strike="noStrike" cap="none">
                <a:solidFill>
                  <a:srgbClr val="000000"/>
                </a:solidFill>
                <a:latin typeface="Arial"/>
                <a:ea typeface="Arial"/>
                <a:cs typeface="Arial"/>
                <a:sym typeface="Arial"/>
              </a:defRPr>
            </a:lvl9pPr>
          </a:lstStyle>
          <a:p>
            <a:endParaRPr/>
          </a:p>
        </p:txBody>
      </p:sp>
      <p:sp>
        <p:nvSpPr>
          <p:cNvPr id="275" name="Shape 275"/>
          <p:cNvSpPr txBox="1">
            <a:spLocks noGrp="1"/>
          </p:cNvSpPr>
          <p:nvPr>
            <p:ph type="body" idx="2"/>
          </p:nvPr>
        </p:nvSpPr>
        <p:spPr>
          <a:xfrm>
            <a:off x="788905" y="2179989"/>
            <a:ext cx="3065099" cy="1756500"/>
          </a:xfrm>
          <a:prstGeom prst="rect">
            <a:avLst/>
          </a:prstGeom>
          <a:noFill/>
          <a:ln>
            <a:noFill/>
          </a:ln>
        </p:spPr>
        <p:txBody>
          <a:bodyPr lIns="121900" tIns="121900" rIns="121900" bIns="121900" anchor="t" anchorCtr="0"/>
          <a:lstStyle>
            <a:lvl1pPr marL="0" marR="0" lvl="0" indent="0" algn="l" rtl="0">
              <a:lnSpc>
                <a:spcPct val="105000"/>
              </a:lnSpc>
              <a:spcBef>
                <a:spcPts val="0"/>
              </a:spcBef>
              <a:spcAft>
                <a:spcPts val="500"/>
              </a:spcAft>
              <a:buClr>
                <a:srgbClr val="3F3F3F"/>
              </a:buClr>
              <a:buFont typeface="Arial"/>
              <a:buNone/>
              <a:defRPr sz="1900" b="0" i="0" u="none" strike="noStrike" cap="none">
                <a:solidFill>
                  <a:srgbClr val="000000"/>
                </a:solidFill>
                <a:latin typeface="Arial"/>
                <a:ea typeface="Arial"/>
                <a:cs typeface="Arial"/>
                <a:sym typeface="Arial"/>
              </a:defRPr>
            </a:lvl1pPr>
            <a:lvl2pPr marL="762000" marR="0" lvl="1" indent="-38100" algn="l" rtl="0">
              <a:lnSpc>
                <a:spcPct val="105000"/>
              </a:lnSpc>
              <a:spcBef>
                <a:spcPts val="0"/>
              </a:spcBef>
              <a:spcAft>
                <a:spcPts val="500"/>
              </a:spcAft>
              <a:buClr>
                <a:srgbClr val="7F7F7F"/>
              </a:buClr>
              <a:buSzPct val="100000"/>
              <a:buFont typeface="Arial"/>
              <a:buChar char="–"/>
              <a:defRPr sz="1900" b="0" i="0" u="none" strike="noStrike" cap="none">
                <a:solidFill>
                  <a:srgbClr val="000000"/>
                </a:solidFill>
                <a:latin typeface="Arial"/>
                <a:ea typeface="Arial"/>
                <a:cs typeface="Arial"/>
                <a:sym typeface="Arial"/>
              </a:defRPr>
            </a:lvl2pPr>
            <a:lvl3pPr marL="1155700" marR="0" lvl="2" indent="-50800" algn="l" rtl="0">
              <a:lnSpc>
                <a:spcPct val="105000"/>
              </a:lnSpc>
              <a:spcBef>
                <a:spcPts val="0"/>
              </a:spcBef>
              <a:spcAft>
                <a:spcPts val="500"/>
              </a:spcAft>
              <a:buClr>
                <a:srgbClr val="7F7F7F"/>
              </a:buClr>
              <a:buSzPct val="100000"/>
              <a:buFont typeface="Arial"/>
              <a:buChar char="•"/>
              <a:defRPr sz="1900" b="0" i="0" u="none" strike="noStrike" cap="none">
                <a:solidFill>
                  <a:srgbClr val="000000"/>
                </a:solidFill>
                <a:latin typeface="Arial"/>
                <a:ea typeface="Arial"/>
                <a:cs typeface="Arial"/>
                <a:sym typeface="Arial"/>
              </a:defRPr>
            </a:lvl3pPr>
            <a:lvl4pPr marL="1524000" marR="0" lvl="3" indent="-38100" algn="l" rtl="0">
              <a:lnSpc>
                <a:spcPct val="105000"/>
              </a:lnSpc>
              <a:spcBef>
                <a:spcPts val="0"/>
              </a:spcBef>
              <a:spcAft>
                <a:spcPts val="500"/>
              </a:spcAft>
              <a:buClr>
                <a:srgbClr val="7F7F7F"/>
              </a:buClr>
              <a:buSzPct val="100000"/>
              <a:buFont typeface="Arial"/>
              <a:buChar char="–"/>
              <a:defRPr sz="1900" b="0" i="0" u="none" strike="noStrike" cap="none">
                <a:solidFill>
                  <a:srgbClr val="000000"/>
                </a:solidFill>
                <a:latin typeface="Arial"/>
                <a:ea typeface="Arial"/>
                <a:cs typeface="Arial"/>
                <a:sym typeface="Arial"/>
              </a:defRPr>
            </a:lvl4pPr>
            <a:lvl5pPr marL="1917700" marR="0" lvl="4" indent="-50800" algn="l" rtl="0">
              <a:lnSpc>
                <a:spcPct val="105000"/>
              </a:lnSpc>
              <a:spcBef>
                <a:spcPts val="0"/>
              </a:spcBef>
              <a:spcAft>
                <a:spcPts val="500"/>
              </a:spcAft>
              <a:buClr>
                <a:srgbClr val="7F7F7F"/>
              </a:buClr>
              <a:buSzPct val="100000"/>
              <a:buFont typeface="Arial"/>
              <a:buChar char="•"/>
              <a:defRPr sz="1900" b="0" i="0" u="none" strike="noStrike" cap="none">
                <a:solidFill>
                  <a:srgbClr val="000000"/>
                </a:solidFill>
                <a:latin typeface="Arial"/>
                <a:ea typeface="Arial"/>
                <a:cs typeface="Arial"/>
                <a:sym typeface="Arial"/>
              </a:defRPr>
            </a:lvl5pPr>
            <a:lvl6pPr marL="2997200" marR="0" lvl="5" indent="63500" algn="l" rtl="0">
              <a:lnSpc>
                <a:spcPct val="100000"/>
              </a:lnSpc>
              <a:spcBef>
                <a:spcPts val="0"/>
              </a:spcBef>
              <a:spcAft>
                <a:spcPts val="0"/>
              </a:spcAft>
              <a:buClr>
                <a:schemeClr val="dk1"/>
              </a:buClr>
              <a:buSzPct val="100000"/>
              <a:buFont typeface="Arial"/>
              <a:buChar char="•"/>
              <a:defRPr sz="1900" b="0" i="0" u="none" strike="noStrike" cap="none">
                <a:solidFill>
                  <a:srgbClr val="000000"/>
                </a:solidFill>
                <a:latin typeface="Arial"/>
                <a:ea typeface="Arial"/>
                <a:cs typeface="Arial"/>
                <a:sym typeface="Arial"/>
              </a:defRPr>
            </a:lvl6pPr>
            <a:lvl7pPr marL="3543300" marR="0" lvl="6" indent="63500" algn="l" rtl="0">
              <a:lnSpc>
                <a:spcPct val="100000"/>
              </a:lnSpc>
              <a:spcBef>
                <a:spcPts val="0"/>
              </a:spcBef>
              <a:spcAft>
                <a:spcPts val="0"/>
              </a:spcAft>
              <a:buClr>
                <a:schemeClr val="dk1"/>
              </a:buClr>
              <a:buSzPct val="100000"/>
              <a:buFont typeface="Arial"/>
              <a:buChar char="•"/>
              <a:defRPr sz="1900" b="0" i="0" u="none" strike="noStrike" cap="none">
                <a:solidFill>
                  <a:srgbClr val="000000"/>
                </a:solidFill>
                <a:latin typeface="Arial"/>
                <a:ea typeface="Arial"/>
                <a:cs typeface="Arial"/>
                <a:sym typeface="Arial"/>
              </a:defRPr>
            </a:lvl7pPr>
            <a:lvl8pPr marL="4076700" marR="0" lvl="7" indent="76200" algn="l" rtl="0">
              <a:lnSpc>
                <a:spcPct val="100000"/>
              </a:lnSpc>
              <a:spcBef>
                <a:spcPts val="0"/>
              </a:spcBef>
              <a:spcAft>
                <a:spcPts val="0"/>
              </a:spcAft>
              <a:buClr>
                <a:schemeClr val="dk1"/>
              </a:buClr>
              <a:buSzPct val="100000"/>
              <a:buFont typeface="Arial"/>
              <a:buChar char="•"/>
              <a:defRPr sz="1900" b="0" i="0" u="none" strike="noStrike" cap="none">
                <a:solidFill>
                  <a:srgbClr val="000000"/>
                </a:solidFill>
                <a:latin typeface="Arial"/>
                <a:ea typeface="Arial"/>
                <a:cs typeface="Arial"/>
                <a:sym typeface="Arial"/>
              </a:defRPr>
            </a:lvl8pPr>
            <a:lvl9pPr marL="4622800" marR="0" lvl="8" indent="63500" algn="l" rtl="0">
              <a:lnSpc>
                <a:spcPct val="100000"/>
              </a:lnSpc>
              <a:spcBef>
                <a:spcPts val="0"/>
              </a:spcBef>
              <a:spcAft>
                <a:spcPts val="0"/>
              </a:spcAft>
              <a:buClr>
                <a:schemeClr val="dk1"/>
              </a:buClr>
              <a:buSzPct val="100000"/>
              <a:buFont typeface="Arial"/>
              <a:buChar char="•"/>
              <a:defRPr sz="1900" b="0" i="0" u="none" strike="noStrike" cap="none">
                <a:solidFill>
                  <a:srgbClr val="000000"/>
                </a:solidFill>
                <a:latin typeface="Arial"/>
                <a:ea typeface="Arial"/>
                <a:cs typeface="Arial"/>
                <a:sym typeface="Arial"/>
              </a:defRPr>
            </a:lvl9pPr>
          </a:lstStyle>
          <a:p>
            <a:endParaRPr/>
          </a:p>
        </p:txBody>
      </p:sp>
      <p:sp>
        <p:nvSpPr>
          <p:cNvPr id="276" name="Shape 276"/>
          <p:cNvSpPr txBox="1">
            <a:spLocks noGrp="1"/>
          </p:cNvSpPr>
          <p:nvPr>
            <p:ph type="body" idx="3"/>
          </p:nvPr>
        </p:nvSpPr>
        <p:spPr>
          <a:xfrm>
            <a:off x="4255261" y="1812866"/>
            <a:ext cx="3065100" cy="358500"/>
          </a:xfrm>
          <a:prstGeom prst="rect">
            <a:avLst/>
          </a:prstGeom>
          <a:solidFill>
            <a:srgbClr val="C41230"/>
          </a:solidFill>
          <a:ln>
            <a:noFill/>
          </a:ln>
        </p:spPr>
        <p:txBody>
          <a:bodyPr lIns="121900" tIns="121900" rIns="121900" bIns="121900" anchor="t" anchorCtr="0"/>
          <a:lstStyle>
            <a:lvl1pPr marL="0" marR="0" lvl="0" indent="0" algn="l" rtl="0">
              <a:lnSpc>
                <a:spcPct val="105000"/>
              </a:lnSpc>
              <a:spcBef>
                <a:spcPts val="0"/>
              </a:spcBef>
              <a:spcAft>
                <a:spcPts val="500"/>
              </a:spcAft>
              <a:buClr>
                <a:schemeClr val="lt1"/>
              </a:buClr>
              <a:buFont typeface="Arial"/>
              <a:buNone/>
              <a:defRPr sz="1900" b="0" i="0" u="none" strike="noStrike" cap="none">
                <a:solidFill>
                  <a:srgbClr val="000000"/>
                </a:solidFill>
                <a:latin typeface="Arial"/>
                <a:ea typeface="Arial"/>
                <a:cs typeface="Arial"/>
                <a:sym typeface="Arial"/>
              </a:defRPr>
            </a:lvl1pPr>
            <a:lvl2pPr marL="609600" marR="0" lvl="1" indent="0" algn="l" rtl="0">
              <a:lnSpc>
                <a:spcPct val="105000"/>
              </a:lnSpc>
              <a:spcBef>
                <a:spcPts val="0"/>
              </a:spcBef>
              <a:spcAft>
                <a:spcPts val="500"/>
              </a:spcAft>
              <a:buClr>
                <a:srgbClr val="BFBFBF"/>
              </a:buClr>
              <a:buFont typeface="Calibri"/>
              <a:buNone/>
              <a:defRPr sz="1900" b="0" i="0" u="none" strike="noStrike" cap="none">
                <a:solidFill>
                  <a:srgbClr val="000000"/>
                </a:solidFill>
                <a:latin typeface="Arial"/>
                <a:ea typeface="Arial"/>
                <a:cs typeface="Arial"/>
                <a:sym typeface="Arial"/>
              </a:defRPr>
            </a:lvl2pPr>
            <a:lvl3pPr marL="1155700" marR="0" lvl="2" indent="-50800" algn="l" rtl="0">
              <a:lnSpc>
                <a:spcPct val="105000"/>
              </a:lnSpc>
              <a:spcBef>
                <a:spcPts val="0"/>
              </a:spcBef>
              <a:spcAft>
                <a:spcPts val="500"/>
              </a:spcAft>
              <a:buClr>
                <a:srgbClr val="7F7F7F"/>
              </a:buClr>
              <a:buSzPct val="100000"/>
              <a:buFont typeface="Arial"/>
              <a:buChar char="•"/>
              <a:defRPr sz="1900" b="0" i="0" u="none" strike="noStrike" cap="none">
                <a:solidFill>
                  <a:srgbClr val="000000"/>
                </a:solidFill>
                <a:latin typeface="Arial"/>
                <a:ea typeface="Arial"/>
                <a:cs typeface="Arial"/>
                <a:sym typeface="Arial"/>
              </a:defRPr>
            </a:lvl3pPr>
            <a:lvl4pPr marL="1524000" marR="0" lvl="3" indent="-38100" algn="l" rtl="0">
              <a:lnSpc>
                <a:spcPct val="105000"/>
              </a:lnSpc>
              <a:spcBef>
                <a:spcPts val="0"/>
              </a:spcBef>
              <a:spcAft>
                <a:spcPts val="500"/>
              </a:spcAft>
              <a:buClr>
                <a:srgbClr val="7F7F7F"/>
              </a:buClr>
              <a:buSzPct val="100000"/>
              <a:buFont typeface="Arial"/>
              <a:buChar char="–"/>
              <a:defRPr sz="1900" b="0" i="0" u="none" strike="noStrike" cap="none">
                <a:solidFill>
                  <a:srgbClr val="000000"/>
                </a:solidFill>
                <a:latin typeface="Arial"/>
                <a:ea typeface="Arial"/>
                <a:cs typeface="Arial"/>
                <a:sym typeface="Arial"/>
              </a:defRPr>
            </a:lvl4pPr>
            <a:lvl5pPr marL="1917700" marR="0" lvl="4" indent="-50800" algn="l" rtl="0">
              <a:lnSpc>
                <a:spcPct val="105000"/>
              </a:lnSpc>
              <a:spcBef>
                <a:spcPts val="0"/>
              </a:spcBef>
              <a:spcAft>
                <a:spcPts val="500"/>
              </a:spcAft>
              <a:buClr>
                <a:srgbClr val="7F7F7F"/>
              </a:buClr>
              <a:buSzPct val="100000"/>
              <a:buFont typeface="Arial"/>
              <a:buChar char="•"/>
              <a:defRPr sz="1900" b="0" i="0" u="none" strike="noStrike" cap="none">
                <a:solidFill>
                  <a:srgbClr val="000000"/>
                </a:solidFill>
                <a:latin typeface="Arial"/>
                <a:ea typeface="Arial"/>
                <a:cs typeface="Arial"/>
                <a:sym typeface="Arial"/>
              </a:defRPr>
            </a:lvl5pPr>
            <a:lvl6pPr marL="2997200" marR="0" lvl="5" indent="63500" algn="l" rtl="0">
              <a:lnSpc>
                <a:spcPct val="100000"/>
              </a:lnSpc>
              <a:spcBef>
                <a:spcPts val="0"/>
              </a:spcBef>
              <a:spcAft>
                <a:spcPts val="0"/>
              </a:spcAft>
              <a:buClr>
                <a:schemeClr val="dk1"/>
              </a:buClr>
              <a:buSzPct val="100000"/>
              <a:buFont typeface="Arial"/>
              <a:buChar char="•"/>
              <a:defRPr sz="1900" b="0" i="0" u="none" strike="noStrike" cap="none">
                <a:solidFill>
                  <a:srgbClr val="000000"/>
                </a:solidFill>
                <a:latin typeface="Arial"/>
                <a:ea typeface="Arial"/>
                <a:cs typeface="Arial"/>
                <a:sym typeface="Arial"/>
              </a:defRPr>
            </a:lvl6pPr>
            <a:lvl7pPr marL="3543300" marR="0" lvl="6" indent="63500" algn="l" rtl="0">
              <a:lnSpc>
                <a:spcPct val="100000"/>
              </a:lnSpc>
              <a:spcBef>
                <a:spcPts val="0"/>
              </a:spcBef>
              <a:spcAft>
                <a:spcPts val="0"/>
              </a:spcAft>
              <a:buClr>
                <a:schemeClr val="dk1"/>
              </a:buClr>
              <a:buSzPct val="100000"/>
              <a:buFont typeface="Arial"/>
              <a:buChar char="•"/>
              <a:defRPr sz="1900" b="0" i="0" u="none" strike="noStrike" cap="none">
                <a:solidFill>
                  <a:srgbClr val="000000"/>
                </a:solidFill>
                <a:latin typeface="Arial"/>
                <a:ea typeface="Arial"/>
                <a:cs typeface="Arial"/>
                <a:sym typeface="Arial"/>
              </a:defRPr>
            </a:lvl7pPr>
            <a:lvl8pPr marL="4076700" marR="0" lvl="7" indent="76200" algn="l" rtl="0">
              <a:lnSpc>
                <a:spcPct val="100000"/>
              </a:lnSpc>
              <a:spcBef>
                <a:spcPts val="0"/>
              </a:spcBef>
              <a:spcAft>
                <a:spcPts val="0"/>
              </a:spcAft>
              <a:buClr>
                <a:schemeClr val="dk1"/>
              </a:buClr>
              <a:buSzPct val="100000"/>
              <a:buFont typeface="Arial"/>
              <a:buChar char="•"/>
              <a:defRPr sz="1900" b="0" i="0" u="none" strike="noStrike" cap="none">
                <a:solidFill>
                  <a:srgbClr val="000000"/>
                </a:solidFill>
                <a:latin typeface="Arial"/>
                <a:ea typeface="Arial"/>
                <a:cs typeface="Arial"/>
                <a:sym typeface="Arial"/>
              </a:defRPr>
            </a:lvl8pPr>
            <a:lvl9pPr marL="4622800" marR="0" lvl="8" indent="63500" algn="l" rtl="0">
              <a:lnSpc>
                <a:spcPct val="100000"/>
              </a:lnSpc>
              <a:spcBef>
                <a:spcPts val="0"/>
              </a:spcBef>
              <a:spcAft>
                <a:spcPts val="0"/>
              </a:spcAft>
              <a:buClr>
                <a:schemeClr val="dk1"/>
              </a:buClr>
              <a:buSzPct val="100000"/>
              <a:buFont typeface="Arial"/>
              <a:buChar char="•"/>
              <a:defRPr sz="1900" b="0" i="0" u="none" strike="noStrike" cap="none">
                <a:solidFill>
                  <a:srgbClr val="000000"/>
                </a:solidFill>
                <a:latin typeface="Arial"/>
                <a:ea typeface="Arial"/>
                <a:cs typeface="Arial"/>
                <a:sym typeface="Arial"/>
              </a:defRPr>
            </a:lvl9pPr>
          </a:lstStyle>
          <a:p>
            <a:endParaRPr/>
          </a:p>
        </p:txBody>
      </p:sp>
      <p:sp>
        <p:nvSpPr>
          <p:cNvPr id="277" name="Shape 277"/>
          <p:cNvSpPr txBox="1">
            <a:spLocks noGrp="1"/>
          </p:cNvSpPr>
          <p:nvPr>
            <p:ph type="body" idx="4"/>
          </p:nvPr>
        </p:nvSpPr>
        <p:spPr>
          <a:xfrm>
            <a:off x="4255261" y="2179989"/>
            <a:ext cx="3065100" cy="1756500"/>
          </a:xfrm>
          <a:prstGeom prst="rect">
            <a:avLst/>
          </a:prstGeom>
          <a:noFill/>
          <a:ln>
            <a:noFill/>
          </a:ln>
        </p:spPr>
        <p:txBody>
          <a:bodyPr lIns="121900" tIns="121900" rIns="121900" bIns="121900" anchor="t" anchorCtr="0"/>
          <a:lstStyle>
            <a:lvl1pPr marL="0" marR="0" lvl="0" indent="0" algn="l" rtl="0">
              <a:lnSpc>
                <a:spcPct val="105000"/>
              </a:lnSpc>
              <a:spcBef>
                <a:spcPts val="0"/>
              </a:spcBef>
              <a:spcAft>
                <a:spcPts val="500"/>
              </a:spcAft>
              <a:buClr>
                <a:srgbClr val="3F3F3F"/>
              </a:buClr>
              <a:buFont typeface="Arial"/>
              <a:buNone/>
              <a:defRPr sz="1900" b="0" i="0" u="none" strike="noStrike" cap="none">
                <a:solidFill>
                  <a:srgbClr val="000000"/>
                </a:solidFill>
                <a:latin typeface="Arial"/>
                <a:ea typeface="Arial"/>
                <a:cs typeface="Arial"/>
                <a:sym typeface="Arial"/>
              </a:defRPr>
            </a:lvl1pPr>
            <a:lvl2pPr marL="762000" marR="0" lvl="1" indent="-38100" algn="l" rtl="0">
              <a:lnSpc>
                <a:spcPct val="105000"/>
              </a:lnSpc>
              <a:spcBef>
                <a:spcPts val="0"/>
              </a:spcBef>
              <a:spcAft>
                <a:spcPts val="500"/>
              </a:spcAft>
              <a:buClr>
                <a:srgbClr val="7F7F7F"/>
              </a:buClr>
              <a:buSzPct val="100000"/>
              <a:buFont typeface="Arial"/>
              <a:buChar char="–"/>
              <a:defRPr sz="1900" b="0" i="0" u="none" strike="noStrike" cap="none">
                <a:solidFill>
                  <a:srgbClr val="000000"/>
                </a:solidFill>
                <a:latin typeface="Arial"/>
                <a:ea typeface="Arial"/>
                <a:cs typeface="Arial"/>
                <a:sym typeface="Arial"/>
              </a:defRPr>
            </a:lvl2pPr>
            <a:lvl3pPr marL="1155700" marR="0" lvl="2" indent="-50800" algn="l" rtl="0">
              <a:lnSpc>
                <a:spcPct val="105000"/>
              </a:lnSpc>
              <a:spcBef>
                <a:spcPts val="0"/>
              </a:spcBef>
              <a:spcAft>
                <a:spcPts val="500"/>
              </a:spcAft>
              <a:buClr>
                <a:srgbClr val="7F7F7F"/>
              </a:buClr>
              <a:buSzPct val="100000"/>
              <a:buFont typeface="Arial"/>
              <a:buChar char="•"/>
              <a:defRPr sz="1900" b="0" i="0" u="none" strike="noStrike" cap="none">
                <a:solidFill>
                  <a:srgbClr val="000000"/>
                </a:solidFill>
                <a:latin typeface="Arial"/>
                <a:ea typeface="Arial"/>
                <a:cs typeface="Arial"/>
                <a:sym typeface="Arial"/>
              </a:defRPr>
            </a:lvl3pPr>
            <a:lvl4pPr marL="1524000" marR="0" lvl="3" indent="-38100" algn="l" rtl="0">
              <a:lnSpc>
                <a:spcPct val="105000"/>
              </a:lnSpc>
              <a:spcBef>
                <a:spcPts val="0"/>
              </a:spcBef>
              <a:spcAft>
                <a:spcPts val="500"/>
              </a:spcAft>
              <a:buClr>
                <a:srgbClr val="7F7F7F"/>
              </a:buClr>
              <a:buSzPct val="100000"/>
              <a:buFont typeface="Arial"/>
              <a:buChar char="–"/>
              <a:defRPr sz="1900" b="0" i="0" u="none" strike="noStrike" cap="none">
                <a:solidFill>
                  <a:srgbClr val="000000"/>
                </a:solidFill>
                <a:latin typeface="Arial"/>
                <a:ea typeface="Arial"/>
                <a:cs typeface="Arial"/>
                <a:sym typeface="Arial"/>
              </a:defRPr>
            </a:lvl4pPr>
            <a:lvl5pPr marL="1917700" marR="0" lvl="4" indent="-50800" algn="l" rtl="0">
              <a:lnSpc>
                <a:spcPct val="105000"/>
              </a:lnSpc>
              <a:spcBef>
                <a:spcPts val="0"/>
              </a:spcBef>
              <a:spcAft>
                <a:spcPts val="500"/>
              </a:spcAft>
              <a:buClr>
                <a:srgbClr val="7F7F7F"/>
              </a:buClr>
              <a:buSzPct val="100000"/>
              <a:buFont typeface="Arial"/>
              <a:buChar char="•"/>
              <a:defRPr sz="1900" b="0" i="0" u="none" strike="noStrike" cap="none">
                <a:solidFill>
                  <a:srgbClr val="000000"/>
                </a:solidFill>
                <a:latin typeface="Arial"/>
                <a:ea typeface="Arial"/>
                <a:cs typeface="Arial"/>
                <a:sym typeface="Arial"/>
              </a:defRPr>
            </a:lvl5pPr>
            <a:lvl6pPr marL="2997200" marR="0" lvl="5" indent="63500" algn="l" rtl="0">
              <a:lnSpc>
                <a:spcPct val="100000"/>
              </a:lnSpc>
              <a:spcBef>
                <a:spcPts val="0"/>
              </a:spcBef>
              <a:spcAft>
                <a:spcPts val="0"/>
              </a:spcAft>
              <a:buClr>
                <a:schemeClr val="dk1"/>
              </a:buClr>
              <a:buSzPct val="100000"/>
              <a:buFont typeface="Arial"/>
              <a:buChar char="•"/>
              <a:defRPr sz="1900" b="0" i="0" u="none" strike="noStrike" cap="none">
                <a:solidFill>
                  <a:srgbClr val="000000"/>
                </a:solidFill>
                <a:latin typeface="Arial"/>
                <a:ea typeface="Arial"/>
                <a:cs typeface="Arial"/>
                <a:sym typeface="Arial"/>
              </a:defRPr>
            </a:lvl6pPr>
            <a:lvl7pPr marL="3543300" marR="0" lvl="6" indent="63500" algn="l" rtl="0">
              <a:lnSpc>
                <a:spcPct val="100000"/>
              </a:lnSpc>
              <a:spcBef>
                <a:spcPts val="0"/>
              </a:spcBef>
              <a:spcAft>
                <a:spcPts val="0"/>
              </a:spcAft>
              <a:buClr>
                <a:schemeClr val="dk1"/>
              </a:buClr>
              <a:buSzPct val="100000"/>
              <a:buFont typeface="Arial"/>
              <a:buChar char="•"/>
              <a:defRPr sz="1900" b="0" i="0" u="none" strike="noStrike" cap="none">
                <a:solidFill>
                  <a:srgbClr val="000000"/>
                </a:solidFill>
                <a:latin typeface="Arial"/>
                <a:ea typeface="Arial"/>
                <a:cs typeface="Arial"/>
                <a:sym typeface="Arial"/>
              </a:defRPr>
            </a:lvl7pPr>
            <a:lvl8pPr marL="4076700" marR="0" lvl="7" indent="76200" algn="l" rtl="0">
              <a:lnSpc>
                <a:spcPct val="100000"/>
              </a:lnSpc>
              <a:spcBef>
                <a:spcPts val="0"/>
              </a:spcBef>
              <a:spcAft>
                <a:spcPts val="0"/>
              </a:spcAft>
              <a:buClr>
                <a:schemeClr val="dk1"/>
              </a:buClr>
              <a:buSzPct val="100000"/>
              <a:buFont typeface="Arial"/>
              <a:buChar char="•"/>
              <a:defRPr sz="1900" b="0" i="0" u="none" strike="noStrike" cap="none">
                <a:solidFill>
                  <a:srgbClr val="000000"/>
                </a:solidFill>
                <a:latin typeface="Arial"/>
                <a:ea typeface="Arial"/>
                <a:cs typeface="Arial"/>
                <a:sym typeface="Arial"/>
              </a:defRPr>
            </a:lvl8pPr>
            <a:lvl9pPr marL="4622800" marR="0" lvl="8" indent="63500" algn="l" rtl="0">
              <a:lnSpc>
                <a:spcPct val="100000"/>
              </a:lnSpc>
              <a:spcBef>
                <a:spcPts val="0"/>
              </a:spcBef>
              <a:spcAft>
                <a:spcPts val="0"/>
              </a:spcAft>
              <a:buClr>
                <a:schemeClr val="dk1"/>
              </a:buClr>
              <a:buSzPct val="100000"/>
              <a:buFont typeface="Arial"/>
              <a:buChar char="•"/>
              <a:defRPr sz="1900" b="0" i="0" u="none" strike="noStrike" cap="none">
                <a:solidFill>
                  <a:srgbClr val="000000"/>
                </a:solidFill>
                <a:latin typeface="Arial"/>
                <a:ea typeface="Arial"/>
                <a:cs typeface="Arial"/>
                <a:sym typeface="Arial"/>
              </a:defRPr>
            </a:lvl9pPr>
          </a:lstStyle>
          <a:p>
            <a:endParaRPr/>
          </a:p>
        </p:txBody>
      </p:sp>
      <p:sp>
        <p:nvSpPr>
          <p:cNvPr id="278" name="Shape 278"/>
          <p:cNvSpPr txBox="1">
            <a:spLocks noGrp="1"/>
          </p:cNvSpPr>
          <p:nvPr>
            <p:ph type="body" idx="5"/>
          </p:nvPr>
        </p:nvSpPr>
        <p:spPr>
          <a:xfrm>
            <a:off x="7771410" y="1812866"/>
            <a:ext cx="3065100" cy="358500"/>
          </a:xfrm>
          <a:prstGeom prst="rect">
            <a:avLst/>
          </a:prstGeom>
          <a:solidFill>
            <a:srgbClr val="C41230"/>
          </a:solidFill>
          <a:ln>
            <a:noFill/>
          </a:ln>
        </p:spPr>
        <p:txBody>
          <a:bodyPr lIns="121900" tIns="121900" rIns="121900" bIns="121900" anchor="t" anchorCtr="0"/>
          <a:lstStyle>
            <a:lvl1pPr marL="0" marR="0" lvl="0" indent="0" algn="l" rtl="0">
              <a:lnSpc>
                <a:spcPct val="105000"/>
              </a:lnSpc>
              <a:spcBef>
                <a:spcPts val="0"/>
              </a:spcBef>
              <a:spcAft>
                <a:spcPts val="500"/>
              </a:spcAft>
              <a:buClr>
                <a:schemeClr val="lt1"/>
              </a:buClr>
              <a:buFont typeface="Arial"/>
              <a:buNone/>
              <a:defRPr sz="1900" b="0" i="0" u="none" strike="noStrike" cap="none">
                <a:solidFill>
                  <a:srgbClr val="000000"/>
                </a:solidFill>
                <a:latin typeface="Arial"/>
                <a:ea typeface="Arial"/>
                <a:cs typeface="Arial"/>
                <a:sym typeface="Arial"/>
              </a:defRPr>
            </a:lvl1pPr>
            <a:lvl2pPr marL="609600" marR="0" lvl="1" indent="0" algn="l" rtl="0">
              <a:lnSpc>
                <a:spcPct val="105000"/>
              </a:lnSpc>
              <a:spcBef>
                <a:spcPts val="0"/>
              </a:spcBef>
              <a:spcAft>
                <a:spcPts val="500"/>
              </a:spcAft>
              <a:buClr>
                <a:srgbClr val="BFBFBF"/>
              </a:buClr>
              <a:buFont typeface="Calibri"/>
              <a:buNone/>
              <a:defRPr sz="1900" b="0" i="0" u="none" strike="noStrike" cap="none">
                <a:solidFill>
                  <a:srgbClr val="000000"/>
                </a:solidFill>
                <a:latin typeface="Arial"/>
                <a:ea typeface="Arial"/>
                <a:cs typeface="Arial"/>
                <a:sym typeface="Arial"/>
              </a:defRPr>
            </a:lvl2pPr>
            <a:lvl3pPr marL="1155700" marR="0" lvl="2" indent="-50800" algn="l" rtl="0">
              <a:lnSpc>
                <a:spcPct val="105000"/>
              </a:lnSpc>
              <a:spcBef>
                <a:spcPts val="0"/>
              </a:spcBef>
              <a:spcAft>
                <a:spcPts val="500"/>
              </a:spcAft>
              <a:buClr>
                <a:srgbClr val="7F7F7F"/>
              </a:buClr>
              <a:buSzPct val="100000"/>
              <a:buFont typeface="Arial"/>
              <a:buChar char="•"/>
              <a:defRPr sz="1900" b="0" i="0" u="none" strike="noStrike" cap="none">
                <a:solidFill>
                  <a:srgbClr val="000000"/>
                </a:solidFill>
                <a:latin typeface="Arial"/>
                <a:ea typeface="Arial"/>
                <a:cs typeface="Arial"/>
                <a:sym typeface="Arial"/>
              </a:defRPr>
            </a:lvl3pPr>
            <a:lvl4pPr marL="1524000" marR="0" lvl="3" indent="-38100" algn="l" rtl="0">
              <a:lnSpc>
                <a:spcPct val="105000"/>
              </a:lnSpc>
              <a:spcBef>
                <a:spcPts val="0"/>
              </a:spcBef>
              <a:spcAft>
                <a:spcPts val="500"/>
              </a:spcAft>
              <a:buClr>
                <a:srgbClr val="7F7F7F"/>
              </a:buClr>
              <a:buSzPct val="100000"/>
              <a:buFont typeface="Arial"/>
              <a:buChar char="–"/>
              <a:defRPr sz="1900" b="0" i="0" u="none" strike="noStrike" cap="none">
                <a:solidFill>
                  <a:srgbClr val="000000"/>
                </a:solidFill>
                <a:latin typeface="Arial"/>
                <a:ea typeface="Arial"/>
                <a:cs typeface="Arial"/>
                <a:sym typeface="Arial"/>
              </a:defRPr>
            </a:lvl4pPr>
            <a:lvl5pPr marL="1917700" marR="0" lvl="4" indent="-50800" algn="l" rtl="0">
              <a:lnSpc>
                <a:spcPct val="105000"/>
              </a:lnSpc>
              <a:spcBef>
                <a:spcPts val="0"/>
              </a:spcBef>
              <a:spcAft>
                <a:spcPts val="500"/>
              </a:spcAft>
              <a:buClr>
                <a:srgbClr val="7F7F7F"/>
              </a:buClr>
              <a:buSzPct val="100000"/>
              <a:buFont typeface="Arial"/>
              <a:buChar char="•"/>
              <a:defRPr sz="1900" b="0" i="0" u="none" strike="noStrike" cap="none">
                <a:solidFill>
                  <a:srgbClr val="000000"/>
                </a:solidFill>
                <a:latin typeface="Arial"/>
                <a:ea typeface="Arial"/>
                <a:cs typeface="Arial"/>
                <a:sym typeface="Arial"/>
              </a:defRPr>
            </a:lvl5pPr>
            <a:lvl6pPr marL="2997200" marR="0" lvl="5" indent="63500" algn="l" rtl="0">
              <a:lnSpc>
                <a:spcPct val="100000"/>
              </a:lnSpc>
              <a:spcBef>
                <a:spcPts val="0"/>
              </a:spcBef>
              <a:spcAft>
                <a:spcPts val="0"/>
              </a:spcAft>
              <a:buClr>
                <a:schemeClr val="dk1"/>
              </a:buClr>
              <a:buSzPct val="100000"/>
              <a:buFont typeface="Arial"/>
              <a:buChar char="•"/>
              <a:defRPr sz="1900" b="0" i="0" u="none" strike="noStrike" cap="none">
                <a:solidFill>
                  <a:srgbClr val="000000"/>
                </a:solidFill>
                <a:latin typeface="Arial"/>
                <a:ea typeface="Arial"/>
                <a:cs typeface="Arial"/>
                <a:sym typeface="Arial"/>
              </a:defRPr>
            </a:lvl6pPr>
            <a:lvl7pPr marL="3543300" marR="0" lvl="6" indent="63500" algn="l" rtl="0">
              <a:lnSpc>
                <a:spcPct val="100000"/>
              </a:lnSpc>
              <a:spcBef>
                <a:spcPts val="0"/>
              </a:spcBef>
              <a:spcAft>
                <a:spcPts val="0"/>
              </a:spcAft>
              <a:buClr>
                <a:schemeClr val="dk1"/>
              </a:buClr>
              <a:buSzPct val="100000"/>
              <a:buFont typeface="Arial"/>
              <a:buChar char="•"/>
              <a:defRPr sz="1900" b="0" i="0" u="none" strike="noStrike" cap="none">
                <a:solidFill>
                  <a:srgbClr val="000000"/>
                </a:solidFill>
                <a:latin typeface="Arial"/>
                <a:ea typeface="Arial"/>
                <a:cs typeface="Arial"/>
                <a:sym typeface="Arial"/>
              </a:defRPr>
            </a:lvl7pPr>
            <a:lvl8pPr marL="4076700" marR="0" lvl="7" indent="76200" algn="l" rtl="0">
              <a:lnSpc>
                <a:spcPct val="100000"/>
              </a:lnSpc>
              <a:spcBef>
                <a:spcPts val="0"/>
              </a:spcBef>
              <a:spcAft>
                <a:spcPts val="0"/>
              </a:spcAft>
              <a:buClr>
                <a:schemeClr val="dk1"/>
              </a:buClr>
              <a:buSzPct val="100000"/>
              <a:buFont typeface="Arial"/>
              <a:buChar char="•"/>
              <a:defRPr sz="1900" b="0" i="0" u="none" strike="noStrike" cap="none">
                <a:solidFill>
                  <a:srgbClr val="000000"/>
                </a:solidFill>
                <a:latin typeface="Arial"/>
                <a:ea typeface="Arial"/>
                <a:cs typeface="Arial"/>
                <a:sym typeface="Arial"/>
              </a:defRPr>
            </a:lvl8pPr>
            <a:lvl9pPr marL="4622800" marR="0" lvl="8" indent="63500" algn="l" rtl="0">
              <a:lnSpc>
                <a:spcPct val="100000"/>
              </a:lnSpc>
              <a:spcBef>
                <a:spcPts val="0"/>
              </a:spcBef>
              <a:spcAft>
                <a:spcPts val="0"/>
              </a:spcAft>
              <a:buClr>
                <a:schemeClr val="dk1"/>
              </a:buClr>
              <a:buSzPct val="100000"/>
              <a:buFont typeface="Arial"/>
              <a:buChar char="•"/>
              <a:defRPr sz="1900" b="0" i="0" u="none" strike="noStrike" cap="none">
                <a:solidFill>
                  <a:srgbClr val="000000"/>
                </a:solidFill>
                <a:latin typeface="Arial"/>
                <a:ea typeface="Arial"/>
                <a:cs typeface="Arial"/>
                <a:sym typeface="Arial"/>
              </a:defRPr>
            </a:lvl9pPr>
          </a:lstStyle>
          <a:p>
            <a:endParaRPr/>
          </a:p>
        </p:txBody>
      </p:sp>
      <p:sp>
        <p:nvSpPr>
          <p:cNvPr id="279" name="Shape 279"/>
          <p:cNvSpPr txBox="1">
            <a:spLocks noGrp="1"/>
          </p:cNvSpPr>
          <p:nvPr>
            <p:ph type="body" idx="6"/>
          </p:nvPr>
        </p:nvSpPr>
        <p:spPr>
          <a:xfrm>
            <a:off x="7771410" y="2179989"/>
            <a:ext cx="3065100" cy="1756500"/>
          </a:xfrm>
          <a:prstGeom prst="rect">
            <a:avLst/>
          </a:prstGeom>
          <a:noFill/>
          <a:ln>
            <a:noFill/>
          </a:ln>
        </p:spPr>
        <p:txBody>
          <a:bodyPr lIns="121900" tIns="121900" rIns="121900" bIns="121900" anchor="t" anchorCtr="0"/>
          <a:lstStyle>
            <a:lvl1pPr marL="0" marR="0" lvl="0" indent="0" algn="l" rtl="0">
              <a:lnSpc>
                <a:spcPct val="105000"/>
              </a:lnSpc>
              <a:spcBef>
                <a:spcPts val="0"/>
              </a:spcBef>
              <a:spcAft>
                <a:spcPts val="500"/>
              </a:spcAft>
              <a:buClr>
                <a:srgbClr val="3F3F3F"/>
              </a:buClr>
              <a:buFont typeface="Arial"/>
              <a:buNone/>
              <a:defRPr sz="1900" b="0" i="0" u="none" strike="noStrike" cap="none">
                <a:solidFill>
                  <a:srgbClr val="000000"/>
                </a:solidFill>
                <a:latin typeface="Arial"/>
                <a:ea typeface="Arial"/>
                <a:cs typeface="Arial"/>
                <a:sym typeface="Arial"/>
              </a:defRPr>
            </a:lvl1pPr>
            <a:lvl2pPr marL="762000" marR="0" lvl="1" indent="-38100" algn="l" rtl="0">
              <a:lnSpc>
                <a:spcPct val="105000"/>
              </a:lnSpc>
              <a:spcBef>
                <a:spcPts val="0"/>
              </a:spcBef>
              <a:spcAft>
                <a:spcPts val="500"/>
              </a:spcAft>
              <a:buClr>
                <a:srgbClr val="7F7F7F"/>
              </a:buClr>
              <a:buSzPct val="100000"/>
              <a:buFont typeface="Arial"/>
              <a:buChar char="–"/>
              <a:defRPr sz="1900" b="0" i="0" u="none" strike="noStrike" cap="none">
                <a:solidFill>
                  <a:srgbClr val="000000"/>
                </a:solidFill>
                <a:latin typeface="Arial"/>
                <a:ea typeface="Arial"/>
                <a:cs typeface="Arial"/>
                <a:sym typeface="Arial"/>
              </a:defRPr>
            </a:lvl2pPr>
            <a:lvl3pPr marL="1155700" marR="0" lvl="2" indent="-50800" algn="l" rtl="0">
              <a:lnSpc>
                <a:spcPct val="105000"/>
              </a:lnSpc>
              <a:spcBef>
                <a:spcPts val="0"/>
              </a:spcBef>
              <a:spcAft>
                <a:spcPts val="500"/>
              </a:spcAft>
              <a:buClr>
                <a:srgbClr val="7F7F7F"/>
              </a:buClr>
              <a:buSzPct val="100000"/>
              <a:buFont typeface="Arial"/>
              <a:buChar char="•"/>
              <a:defRPr sz="1900" b="0" i="0" u="none" strike="noStrike" cap="none">
                <a:solidFill>
                  <a:srgbClr val="000000"/>
                </a:solidFill>
                <a:latin typeface="Arial"/>
                <a:ea typeface="Arial"/>
                <a:cs typeface="Arial"/>
                <a:sym typeface="Arial"/>
              </a:defRPr>
            </a:lvl3pPr>
            <a:lvl4pPr marL="1524000" marR="0" lvl="3" indent="-38100" algn="l" rtl="0">
              <a:lnSpc>
                <a:spcPct val="105000"/>
              </a:lnSpc>
              <a:spcBef>
                <a:spcPts val="0"/>
              </a:spcBef>
              <a:spcAft>
                <a:spcPts val="500"/>
              </a:spcAft>
              <a:buClr>
                <a:srgbClr val="7F7F7F"/>
              </a:buClr>
              <a:buSzPct val="100000"/>
              <a:buFont typeface="Arial"/>
              <a:buChar char="–"/>
              <a:defRPr sz="1900" b="0" i="0" u="none" strike="noStrike" cap="none">
                <a:solidFill>
                  <a:srgbClr val="000000"/>
                </a:solidFill>
                <a:latin typeface="Arial"/>
                <a:ea typeface="Arial"/>
                <a:cs typeface="Arial"/>
                <a:sym typeface="Arial"/>
              </a:defRPr>
            </a:lvl4pPr>
            <a:lvl5pPr marL="1917700" marR="0" lvl="4" indent="-50800" algn="l" rtl="0">
              <a:lnSpc>
                <a:spcPct val="105000"/>
              </a:lnSpc>
              <a:spcBef>
                <a:spcPts val="0"/>
              </a:spcBef>
              <a:spcAft>
                <a:spcPts val="500"/>
              </a:spcAft>
              <a:buClr>
                <a:srgbClr val="7F7F7F"/>
              </a:buClr>
              <a:buSzPct val="100000"/>
              <a:buFont typeface="Arial"/>
              <a:buChar char="•"/>
              <a:defRPr sz="1900" b="0" i="0" u="none" strike="noStrike" cap="none">
                <a:solidFill>
                  <a:srgbClr val="000000"/>
                </a:solidFill>
                <a:latin typeface="Arial"/>
                <a:ea typeface="Arial"/>
                <a:cs typeface="Arial"/>
                <a:sym typeface="Arial"/>
              </a:defRPr>
            </a:lvl5pPr>
            <a:lvl6pPr marL="2997200" marR="0" lvl="5" indent="63500" algn="l" rtl="0">
              <a:lnSpc>
                <a:spcPct val="100000"/>
              </a:lnSpc>
              <a:spcBef>
                <a:spcPts val="0"/>
              </a:spcBef>
              <a:spcAft>
                <a:spcPts val="0"/>
              </a:spcAft>
              <a:buClr>
                <a:schemeClr val="dk1"/>
              </a:buClr>
              <a:buSzPct val="100000"/>
              <a:buFont typeface="Arial"/>
              <a:buChar char="•"/>
              <a:defRPr sz="1900" b="0" i="0" u="none" strike="noStrike" cap="none">
                <a:solidFill>
                  <a:srgbClr val="000000"/>
                </a:solidFill>
                <a:latin typeface="Arial"/>
                <a:ea typeface="Arial"/>
                <a:cs typeface="Arial"/>
                <a:sym typeface="Arial"/>
              </a:defRPr>
            </a:lvl6pPr>
            <a:lvl7pPr marL="3543300" marR="0" lvl="6" indent="63500" algn="l" rtl="0">
              <a:lnSpc>
                <a:spcPct val="100000"/>
              </a:lnSpc>
              <a:spcBef>
                <a:spcPts val="0"/>
              </a:spcBef>
              <a:spcAft>
                <a:spcPts val="0"/>
              </a:spcAft>
              <a:buClr>
                <a:schemeClr val="dk1"/>
              </a:buClr>
              <a:buSzPct val="100000"/>
              <a:buFont typeface="Arial"/>
              <a:buChar char="•"/>
              <a:defRPr sz="1900" b="0" i="0" u="none" strike="noStrike" cap="none">
                <a:solidFill>
                  <a:srgbClr val="000000"/>
                </a:solidFill>
                <a:latin typeface="Arial"/>
                <a:ea typeface="Arial"/>
                <a:cs typeface="Arial"/>
                <a:sym typeface="Arial"/>
              </a:defRPr>
            </a:lvl7pPr>
            <a:lvl8pPr marL="4076700" marR="0" lvl="7" indent="76200" algn="l" rtl="0">
              <a:lnSpc>
                <a:spcPct val="100000"/>
              </a:lnSpc>
              <a:spcBef>
                <a:spcPts val="0"/>
              </a:spcBef>
              <a:spcAft>
                <a:spcPts val="0"/>
              </a:spcAft>
              <a:buClr>
                <a:schemeClr val="dk1"/>
              </a:buClr>
              <a:buSzPct val="100000"/>
              <a:buFont typeface="Arial"/>
              <a:buChar char="•"/>
              <a:defRPr sz="1900" b="0" i="0" u="none" strike="noStrike" cap="none">
                <a:solidFill>
                  <a:srgbClr val="000000"/>
                </a:solidFill>
                <a:latin typeface="Arial"/>
                <a:ea typeface="Arial"/>
                <a:cs typeface="Arial"/>
                <a:sym typeface="Arial"/>
              </a:defRPr>
            </a:lvl8pPr>
            <a:lvl9pPr marL="4622800" marR="0" lvl="8" indent="63500" algn="l" rtl="0">
              <a:lnSpc>
                <a:spcPct val="100000"/>
              </a:lnSpc>
              <a:spcBef>
                <a:spcPts val="0"/>
              </a:spcBef>
              <a:spcAft>
                <a:spcPts val="0"/>
              </a:spcAft>
              <a:buClr>
                <a:schemeClr val="dk1"/>
              </a:buClr>
              <a:buSzPct val="100000"/>
              <a:buFont typeface="Arial"/>
              <a:buChar char="•"/>
              <a:defRPr sz="1900" b="0" i="0" u="none" strike="noStrike" cap="none">
                <a:solidFill>
                  <a:srgbClr val="000000"/>
                </a:solidFill>
                <a:latin typeface="Arial"/>
                <a:ea typeface="Arial"/>
                <a:cs typeface="Arial"/>
                <a:sym typeface="Arial"/>
              </a:defRPr>
            </a:lvl9pPr>
          </a:lstStyle>
          <a:p>
            <a:endParaRPr/>
          </a:p>
        </p:txBody>
      </p:sp>
      <p:sp>
        <p:nvSpPr>
          <p:cNvPr id="280" name="Shape 280"/>
          <p:cNvSpPr txBox="1">
            <a:spLocks noGrp="1"/>
          </p:cNvSpPr>
          <p:nvPr>
            <p:ph type="body" idx="7"/>
          </p:nvPr>
        </p:nvSpPr>
        <p:spPr>
          <a:xfrm>
            <a:off x="788905" y="4233337"/>
            <a:ext cx="3065099" cy="358500"/>
          </a:xfrm>
          <a:prstGeom prst="rect">
            <a:avLst/>
          </a:prstGeom>
          <a:solidFill>
            <a:srgbClr val="C41230"/>
          </a:solidFill>
          <a:ln>
            <a:noFill/>
          </a:ln>
        </p:spPr>
        <p:txBody>
          <a:bodyPr lIns="121900" tIns="121900" rIns="121900" bIns="121900" anchor="t" anchorCtr="0"/>
          <a:lstStyle>
            <a:lvl1pPr marL="0" marR="0" lvl="0" indent="0" algn="l" rtl="0">
              <a:lnSpc>
                <a:spcPct val="105000"/>
              </a:lnSpc>
              <a:spcBef>
                <a:spcPts val="0"/>
              </a:spcBef>
              <a:spcAft>
                <a:spcPts val="500"/>
              </a:spcAft>
              <a:buClr>
                <a:schemeClr val="lt1"/>
              </a:buClr>
              <a:buFont typeface="Arial"/>
              <a:buNone/>
              <a:defRPr sz="1900" b="0" i="0" u="none" strike="noStrike" cap="none">
                <a:solidFill>
                  <a:srgbClr val="000000"/>
                </a:solidFill>
                <a:latin typeface="Arial"/>
                <a:ea typeface="Arial"/>
                <a:cs typeface="Arial"/>
                <a:sym typeface="Arial"/>
              </a:defRPr>
            </a:lvl1pPr>
            <a:lvl2pPr marL="609600" marR="0" lvl="1" indent="0" algn="l" rtl="0">
              <a:lnSpc>
                <a:spcPct val="105000"/>
              </a:lnSpc>
              <a:spcBef>
                <a:spcPts val="0"/>
              </a:spcBef>
              <a:spcAft>
                <a:spcPts val="500"/>
              </a:spcAft>
              <a:buClr>
                <a:srgbClr val="BFBFBF"/>
              </a:buClr>
              <a:buFont typeface="Calibri"/>
              <a:buNone/>
              <a:defRPr sz="1900" b="0" i="0" u="none" strike="noStrike" cap="none">
                <a:solidFill>
                  <a:srgbClr val="000000"/>
                </a:solidFill>
                <a:latin typeface="Arial"/>
                <a:ea typeface="Arial"/>
                <a:cs typeface="Arial"/>
                <a:sym typeface="Arial"/>
              </a:defRPr>
            </a:lvl2pPr>
            <a:lvl3pPr marL="1155700" marR="0" lvl="2" indent="-50800" algn="l" rtl="0">
              <a:lnSpc>
                <a:spcPct val="105000"/>
              </a:lnSpc>
              <a:spcBef>
                <a:spcPts val="0"/>
              </a:spcBef>
              <a:spcAft>
                <a:spcPts val="500"/>
              </a:spcAft>
              <a:buClr>
                <a:srgbClr val="7F7F7F"/>
              </a:buClr>
              <a:buSzPct val="100000"/>
              <a:buFont typeface="Arial"/>
              <a:buChar char="•"/>
              <a:defRPr sz="1900" b="0" i="0" u="none" strike="noStrike" cap="none">
                <a:solidFill>
                  <a:srgbClr val="000000"/>
                </a:solidFill>
                <a:latin typeface="Arial"/>
                <a:ea typeface="Arial"/>
                <a:cs typeface="Arial"/>
                <a:sym typeface="Arial"/>
              </a:defRPr>
            </a:lvl3pPr>
            <a:lvl4pPr marL="1524000" marR="0" lvl="3" indent="-38100" algn="l" rtl="0">
              <a:lnSpc>
                <a:spcPct val="105000"/>
              </a:lnSpc>
              <a:spcBef>
                <a:spcPts val="0"/>
              </a:spcBef>
              <a:spcAft>
                <a:spcPts val="500"/>
              </a:spcAft>
              <a:buClr>
                <a:srgbClr val="7F7F7F"/>
              </a:buClr>
              <a:buSzPct val="100000"/>
              <a:buFont typeface="Arial"/>
              <a:buChar char="–"/>
              <a:defRPr sz="1900" b="0" i="0" u="none" strike="noStrike" cap="none">
                <a:solidFill>
                  <a:srgbClr val="000000"/>
                </a:solidFill>
                <a:latin typeface="Arial"/>
                <a:ea typeface="Arial"/>
                <a:cs typeface="Arial"/>
                <a:sym typeface="Arial"/>
              </a:defRPr>
            </a:lvl4pPr>
            <a:lvl5pPr marL="1917700" marR="0" lvl="4" indent="-50800" algn="l" rtl="0">
              <a:lnSpc>
                <a:spcPct val="105000"/>
              </a:lnSpc>
              <a:spcBef>
                <a:spcPts val="0"/>
              </a:spcBef>
              <a:spcAft>
                <a:spcPts val="500"/>
              </a:spcAft>
              <a:buClr>
                <a:srgbClr val="7F7F7F"/>
              </a:buClr>
              <a:buSzPct val="100000"/>
              <a:buFont typeface="Arial"/>
              <a:buChar char="•"/>
              <a:defRPr sz="1900" b="0" i="0" u="none" strike="noStrike" cap="none">
                <a:solidFill>
                  <a:srgbClr val="000000"/>
                </a:solidFill>
                <a:latin typeface="Arial"/>
                <a:ea typeface="Arial"/>
                <a:cs typeface="Arial"/>
                <a:sym typeface="Arial"/>
              </a:defRPr>
            </a:lvl5pPr>
            <a:lvl6pPr marL="2997200" marR="0" lvl="5" indent="63500" algn="l" rtl="0">
              <a:lnSpc>
                <a:spcPct val="100000"/>
              </a:lnSpc>
              <a:spcBef>
                <a:spcPts val="0"/>
              </a:spcBef>
              <a:spcAft>
                <a:spcPts val="0"/>
              </a:spcAft>
              <a:buClr>
                <a:schemeClr val="dk1"/>
              </a:buClr>
              <a:buSzPct val="100000"/>
              <a:buFont typeface="Arial"/>
              <a:buChar char="•"/>
              <a:defRPr sz="1900" b="0" i="0" u="none" strike="noStrike" cap="none">
                <a:solidFill>
                  <a:srgbClr val="000000"/>
                </a:solidFill>
                <a:latin typeface="Arial"/>
                <a:ea typeface="Arial"/>
                <a:cs typeface="Arial"/>
                <a:sym typeface="Arial"/>
              </a:defRPr>
            </a:lvl6pPr>
            <a:lvl7pPr marL="3543300" marR="0" lvl="6" indent="63500" algn="l" rtl="0">
              <a:lnSpc>
                <a:spcPct val="100000"/>
              </a:lnSpc>
              <a:spcBef>
                <a:spcPts val="0"/>
              </a:spcBef>
              <a:spcAft>
                <a:spcPts val="0"/>
              </a:spcAft>
              <a:buClr>
                <a:schemeClr val="dk1"/>
              </a:buClr>
              <a:buSzPct val="100000"/>
              <a:buFont typeface="Arial"/>
              <a:buChar char="•"/>
              <a:defRPr sz="1900" b="0" i="0" u="none" strike="noStrike" cap="none">
                <a:solidFill>
                  <a:srgbClr val="000000"/>
                </a:solidFill>
                <a:latin typeface="Arial"/>
                <a:ea typeface="Arial"/>
                <a:cs typeface="Arial"/>
                <a:sym typeface="Arial"/>
              </a:defRPr>
            </a:lvl7pPr>
            <a:lvl8pPr marL="4076700" marR="0" lvl="7" indent="76200" algn="l" rtl="0">
              <a:lnSpc>
                <a:spcPct val="100000"/>
              </a:lnSpc>
              <a:spcBef>
                <a:spcPts val="0"/>
              </a:spcBef>
              <a:spcAft>
                <a:spcPts val="0"/>
              </a:spcAft>
              <a:buClr>
                <a:schemeClr val="dk1"/>
              </a:buClr>
              <a:buSzPct val="100000"/>
              <a:buFont typeface="Arial"/>
              <a:buChar char="•"/>
              <a:defRPr sz="1900" b="0" i="0" u="none" strike="noStrike" cap="none">
                <a:solidFill>
                  <a:srgbClr val="000000"/>
                </a:solidFill>
                <a:latin typeface="Arial"/>
                <a:ea typeface="Arial"/>
                <a:cs typeface="Arial"/>
                <a:sym typeface="Arial"/>
              </a:defRPr>
            </a:lvl8pPr>
            <a:lvl9pPr marL="4622800" marR="0" lvl="8" indent="63500" algn="l" rtl="0">
              <a:lnSpc>
                <a:spcPct val="100000"/>
              </a:lnSpc>
              <a:spcBef>
                <a:spcPts val="0"/>
              </a:spcBef>
              <a:spcAft>
                <a:spcPts val="0"/>
              </a:spcAft>
              <a:buClr>
                <a:schemeClr val="dk1"/>
              </a:buClr>
              <a:buSzPct val="100000"/>
              <a:buFont typeface="Arial"/>
              <a:buChar char="•"/>
              <a:defRPr sz="1900" b="0" i="0" u="none" strike="noStrike" cap="none">
                <a:solidFill>
                  <a:srgbClr val="000000"/>
                </a:solidFill>
                <a:latin typeface="Arial"/>
                <a:ea typeface="Arial"/>
                <a:cs typeface="Arial"/>
                <a:sym typeface="Arial"/>
              </a:defRPr>
            </a:lvl9pPr>
          </a:lstStyle>
          <a:p>
            <a:endParaRPr/>
          </a:p>
        </p:txBody>
      </p:sp>
      <p:sp>
        <p:nvSpPr>
          <p:cNvPr id="281" name="Shape 281"/>
          <p:cNvSpPr txBox="1">
            <a:spLocks noGrp="1"/>
          </p:cNvSpPr>
          <p:nvPr>
            <p:ph type="body" idx="8"/>
          </p:nvPr>
        </p:nvSpPr>
        <p:spPr>
          <a:xfrm>
            <a:off x="788905" y="4600461"/>
            <a:ext cx="3065099" cy="1756500"/>
          </a:xfrm>
          <a:prstGeom prst="rect">
            <a:avLst/>
          </a:prstGeom>
          <a:noFill/>
          <a:ln>
            <a:noFill/>
          </a:ln>
        </p:spPr>
        <p:txBody>
          <a:bodyPr lIns="121900" tIns="121900" rIns="121900" bIns="121900" anchor="t" anchorCtr="0"/>
          <a:lstStyle>
            <a:lvl1pPr marL="0" marR="0" lvl="0" indent="0" algn="l" rtl="0">
              <a:lnSpc>
                <a:spcPct val="105000"/>
              </a:lnSpc>
              <a:spcBef>
                <a:spcPts val="0"/>
              </a:spcBef>
              <a:spcAft>
                <a:spcPts val="500"/>
              </a:spcAft>
              <a:buClr>
                <a:srgbClr val="3F3F3F"/>
              </a:buClr>
              <a:buFont typeface="Arial"/>
              <a:buNone/>
              <a:defRPr sz="1900" b="0" i="0" u="none" strike="noStrike" cap="none">
                <a:solidFill>
                  <a:srgbClr val="000000"/>
                </a:solidFill>
                <a:latin typeface="Arial"/>
                <a:ea typeface="Arial"/>
                <a:cs typeface="Arial"/>
                <a:sym typeface="Arial"/>
              </a:defRPr>
            </a:lvl1pPr>
            <a:lvl2pPr marL="762000" marR="0" lvl="1" indent="-38100" algn="l" rtl="0">
              <a:lnSpc>
                <a:spcPct val="105000"/>
              </a:lnSpc>
              <a:spcBef>
                <a:spcPts val="0"/>
              </a:spcBef>
              <a:spcAft>
                <a:spcPts val="500"/>
              </a:spcAft>
              <a:buClr>
                <a:srgbClr val="7F7F7F"/>
              </a:buClr>
              <a:buSzPct val="100000"/>
              <a:buFont typeface="Arial"/>
              <a:buChar char="–"/>
              <a:defRPr sz="1900" b="0" i="0" u="none" strike="noStrike" cap="none">
                <a:solidFill>
                  <a:srgbClr val="000000"/>
                </a:solidFill>
                <a:latin typeface="Arial"/>
                <a:ea typeface="Arial"/>
                <a:cs typeface="Arial"/>
                <a:sym typeface="Arial"/>
              </a:defRPr>
            </a:lvl2pPr>
            <a:lvl3pPr marL="1155700" marR="0" lvl="2" indent="-50800" algn="l" rtl="0">
              <a:lnSpc>
                <a:spcPct val="105000"/>
              </a:lnSpc>
              <a:spcBef>
                <a:spcPts val="0"/>
              </a:spcBef>
              <a:spcAft>
                <a:spcPts val="500"/>
              </a:spcAft>
              <a:buClr>
                <a:srgbClr val="7F7F7F"/>
              </a:buClr>
              <a:buSzPct val="100000"/>
              <a:buFont typeface="Arial"/>
              <a:buChar char="•"/>
              <a:defRPr sz="1900" b="0" i="0" u="none" strike="noStrike" cap="none">
                <a:solidFill>
                  <a:srgbClr val="000000"/>
                </a:solidFill>
                <a:latin typeface="Arial"/>
                <a:ea typeface="Arial"/>
                <a:cs typeface="Arial"/>
                <a:sym typeface="Arial"/>
              </a:defRPr>
            </a:lvl3pPr>
            <a:lvl4pPr marL="1524000" marR="0" lvl="3" indent="-38100" algn="l" rtl="0">
              <a:lnSpc>
                <a:spcPct val="105000"/>
              </a:lnSpc>
              <a:spcBef>
                <a:spcPts val="0"/>
              </a:spcBef>
              <a:spcAft>
                <a:spcPts val="500"/>
              </a:spcAft>
              <a:buClr>
                <a:srgbClr val="7F7F7F"/>
              </a:buClr>
              <a:buSzPct val="100000"/>
              <a:buFont typeface="Arial"/>
              <a:buChar char="–"/>
              <a:defRPr sz="1900" b="0" i="0" u="none" strike="noStrike" cap="none">
                <a:solidFill>
                  <a:srgbClr val="000000"/>
                </a:solidFill>
                <a:latin typeface="Arial"/>
                <a:ea typeface="Arial"/>
                <a:cs typeface="Arial"/>
                <a:sym typeface="Arial"/>
              </a:defRPr>
            </a:lvl4pPr>
            <a:lvl5pPr marL="1917700" marR="0" lvl="4" indent="-50800" algn="l" rtl="0">
              <a:lnSpc>
                <a:spcPct val="105000"/>
              </a:lnSpc>
              <a:spcBef>
                <a:spcPts val="0"/>
              </a:spcBef>
              <a:spcAft>
                <a:spcPts val="500"/>
              </a:spcAft>
              <a:buClr>
                <a:srgbClr val="7F7F7F"/>
              </a:buClr>
              <a:buSzPct val="100000"/>
              <a:buFont typeface="Arial"/>
              <a:buChar char="•"/>
              <a:defRPr sz="1900" b="0" i="0" u="none" strike="noStrike" cap="none">
                <a:solidFill>
                  <a:srgbClr val="000000"/>
                </a:solidFill>
                <a:latin typeface="Arial"/>
                <a:ea typeface="Arial"/>
                <a:cs typeface="Arial"/>
                <a:sym typeface="Arial"/>
              </a:defRPr>
            </a:lvl5pPr>
            <a:lvl6pPr marL="2997200" marR="0" lvl="5" indent="63500" algn="l" rtl="0">
              <a:lnSpc>
                <a:spcPct val="100000"/>
              </a:lnSpc>
              <a:spcBef>
                <a:spcPts val="0"/>
              </a:spcBef>
              <a:spcAft>
                <a:spcPts val="0"/>
              </a:spcAft>
              <a:buClr>
                <a:schemeClr val="dk1"/>
              </a:buClr>
              <a:buSzPct val="100000"/>
              <a:buFont typeface="Arial"/>
              <a:buChar char="•"/>
              <a:defRPr sz="1900" b="0" i="0" u="none" strike="noStrike" cap="none">
                <a:solidFill>
                  <a:srgbClr val="000000"/>
                </a:solidFill>
                <a:latin typeface="Arial"/>
                <a:ea typeface="Arial"/>
                <a:cs typeface="Arial"/>
                <a:sym typeface="Arial"/>
              </a:defRPr>
            </a:lvl6pPr>
            <a:lvl7pPr marL="3543300" marR="0" lvl="6" indent="63500" algn="l" rtl="0">
              <a:lnSpc>
                <a:spcPct val="100000"/>
              </a:lnSpc>
              <a:spcBef>
                <a:spcPts val="0"/>
              </a:spcBef>
              <a:spcAft>
                <a:spcPts val="0"/>
              </a:spcAft>
              <a:buClr>
                <a:schemeClr val="dk1"/>
              </a:buClr>
              <a:buSzPct val="100000"/>
              <a:buFont typeface="Arial"/>
              <a:buChar char="•"/>
              <a:defRPr sz="1900" b="0" i="0" u="none" strike="noStrike" cap="none">
                <a:solidFill>
                  <a:srgbClr val="000000"/>
                </a:solidFill>
                <a:latin typeface="Arial"/>
                <a:ea typeface="Arial"/>
                <a:cs typeface="Arial"/>
                <a:sym typeface="Arial"/>
              </a:defRPr>
            </a:lvl7pPr>
            <a:lvl8pPr marL="4076700" marR="0" lvl="7" indent="76200" algn="l" rtl="0">
              <a:lnSpc>
                <a:spcPct val="100000"/>
              </a:lnSpc>
              <a:spcBef>
                <a:spcPts val="0"/>
              </a:spcBef>
              <a:spcAft>
                <a:spcPts val="0"/>
              </a:spcAft>
              <a:buClr>
                <a:schemeClr val="dk1"/>
              </a:buClr>
              <a:buSzPct val="100000"/>
              <a:buFont typeface="Arial"/>
              <a:buChar char="•"/>
              <a:defRPr sz="1900" b="0" i="0" u="none" strike="noStrike" cap="none">
                <a:solidFill>
                  <a:srgbClr val="000000"/>
                </a:solidFill>
                <a:latin typeface="Arial"/>
                <a:ea typeface="Arial"/>
                <a:cs typeface="Arial"/>
                <a:sym typeface="Arial"/>
              </a:defRPr>
            </a:lvl8pPr>
            <a:lvl9pPr marL="4622800" marR="0" lvl="8" indent="63500" algn="l" rtl="0">
              <a:lnSpc>
                <a:spcPct val="100000"/>
              </a:lnSpc>
              <a:spcBef>
                <a:spcPts val="0"/>
              </a:spcBef>
              <a:spcAft>
                <a:spcPts val="0"/>
              </a:spcAft>
              <a:buClr>
                <a:schemeClr val="dk1"/>
              </a:buClr>
              <a:buSzPct val="100000"/>
              <a:buFont typeface="Arial"/>
              <a:buChar char="•"/>
              <a:defRPr sz="1900" b="0" i="0" u="none" strike="noStrike" cap="none">
                <a:solidFill>
                  <a:srgbClr val="000000"/>
                </a:solidFill>
                <a:latin typeface="Arial"/>
                <a:ea typeface="Arial"/>
                <a:cs typeface="Arial"/>
                <a:sym typeface="Arial"/>
              </a:defRPr>
            </a:lvl9pPr>
          </a:lstStyle>
          <a:p>
            <a:endParaRPr/>
          </a:p>
        </p:txBody>
      </p:sp>
      <p:sp>
        <p:nvSpPr>
          <p:cNvPr id="282" name="Shape 282"/>
          <p:cNvSpPr txBox="1">
            <a:spLocks noGrp="1"/>
          </p:cNvSpPr>
          <p:nvPr>
            <p:ph type="body" idx="9"/>
          </p:nvPr>
        </p:nvSpPr>
        <p:spPr>
          <a:xfrm>
            <a:off x="4255261" y="4233337"/>
            <a:ext cx="3065100" cy="358500"/>
          </a:xfrm>
          <a:prstGeom prst="rect">
            <a:avLst/>
          </a:prstGeom>
          <a:solidFill>
            <a:srgbClr val="C41230"/>
          </a:solidFill>
          <a:ln>
            <a:noFill/>
          </a:ln>
        </p:spPr>
        <p:txBody>
          <a:bodyPr lIns="121900" tIns="121900" rIns="121900" bIns="121900" anchor="t" anchorCtr="0"/>
          <a:lstStyle>
            <a:lvl1pPr marL="0" marR="0" lvl="0" indent="0" algn="l" rtl="0">
              <a:lnSpc>
                <a:spcPct val="105000"/>
              </a:lnSpc>
              <a:spcBef>
                <a:spcPts val="0"/>
              </a:spcBef>
              <a:spcAft>
                <a:spcPts val="500"/>
              </a:spcAft>
              <a:buClr>
                <a:schemeClr val="lt1"/>
              </a:buClr>
              <a:buFont typeface="Arial"/>
              <a:buNone/>
              <a:defRPr sz="1900" b="0" i="0" u="none" strike="noStrike" cap="none">
                <a:solidFill>
                  <a:srgbClr val="000000"/>
                </a:solidFill>
                <a:latin typeface="Arial"/>
                <a:ea typeface="Arial"/>
                <a:cs typeface="Arial"/>
                <a:sym typeface="Arial"/>
              </a:defRPr>
            </a:lvl1pPr>
            <a:lvl2pPr marL="609600" marR="0" lvl="1" indent="0" algn="l" rtl="0">
              <a:lnSpc>
                <a:spcPct val="105000"/>
              </a:lnSpc>
              <a:spcBef>
                <a:spcPts val="0"/>
              </a:spcBef>
              <a:spcAft>
                <a:spcPts val="500"/>
              </a:spcAft>
              <a:buClr>
                <a:srgbClr val="BFBFBF"/>
              </a:buClr>
              <a:buFont typeface="Calibri"/>
              <a:buNone/>
              <a:defRPr sz="1900" b="0" i="0" u="none" strike="noStrike" cap="none">
                <a:solidFill>
                  <a:srgbClr val="000000"/>
                </a:solidFill>
                <a:latin typeface="Arial"/>
                <a:ea typeface="Arial"/>
                <a:cs typeface="Arial"/>
                <a:sym typeface="Arial"/>
              </a:defRPr>
            </a:lvl2pPr>
            <a:lvl3pPr marL="1155700" marR="0" lvl="2" indent="-50800" algn="l" rtl="0">
              <a:lnSpc>
                <a:spcPct val="105000"/>
              </a:lnSpc>
              <a:spcBef>
                <a:spcPts val="0"/>
              </a:spcBef>
              <a:spcAft>
                <a:spcPts val="500"/>
              </a:spcAft>
              <a:buClr>
                <a:srgbClr val="7F7F7F"/>
              </a:buClr>
              <a:buSzPct val="100000"/>
              <a:buFont typeface="Arial"/>
              <a:buChar char="•"/>
              <a:defRPr sz="1900" b="0" i="0" u="none" strike="noStrike" cap="none">
                <a:solidFill>
                  <a:srgbClr val="000000"/>
                </a:solidFill>
                <a:latin typeface="Arial"/>
                <a:ea typeface="Arial"/>
                <a:cs typeface="Arial"/>
                <a:sym typeface="Arial"/>
              </a:defRPr>
            </a:lvl3pPr>
            <a:lvl4pPr marL="1524000" marR="0" lvl="3" indent="-38100" algn="l" rtl="0">
              <a:lnSpc>
                <a:spcPct val="105000"/>
              </a:lnSpc>
              <a:spcBef>
                <a:spcPts val="0"/>
              </a:spcBef>
              <a:spcAft>
                <a:spcPts val="500"/>
              </a:spcAft>
              <a:buClr>
                <a:srgbClr val="7F7F7F"/>
              </a:buClr>
              <a:buSzPct val="100000"/>
              <a:buFont typeface="Arial"/>
              <a:buChar char="–"/>
              <a:defRPr sz="1900" b="0" i="0" u="none" strike="noStrike" cap="none">
                <a:solidFill>
                  <a:srgbClr val="000000"/>
                </a:solidFill>
                <a:latin typeface="Arial"/>
                <a:ea typeface="Arial"/>
                <a:cs typeface="Arial"/>
                <a:sym typeface="Arial"/>
              </a:defRPr>
            </a:lvl4pPr>
            <a:lvl5pPr marL="1917700" marR="0" lvl="4" indent="-50800" algn="l" rtl="0">
              <a:lnSpc>
                <a:spcPct val="105000"/>
              </a:lnSpc>
              <a:spcBef>
                <a:spcPts val="0"/>
              </a:spcBef>
              <a:spcAft>
                <a:spcPts val="500"/>
              </a:spcAft>
              <a:buClr>
                <a:srgbClr val="7F7F7F"/>
              </a:buClr>
              <a:buSzPct val="100000"/>
              <a:buFont typeface="Arial"/>
              <a:buChar char="•"/>
              <a:defRPr sz="1900" b="0" i="0" u="none" strike="noStrike" cap="none">
                <a:solidFill>
                  <a:srgbClr val="000000"/>
                </a:solidFill>
                <a:latin typeface="Arial"/>
                <a:ea typeface="Arial"/>
                <a:cs typeface="Arial"/>
                <a:sym typeface="Arial"/>
              </a:defRPr>
            </a:lvl5pPr>
            <a:lvl6pPr marL="2997200" marR="0" lvl="5" indent="63500" algn="l" rtl="0">
              <a:lnSpc>
                <a:spcPct val="100000"/>
              </a:lnSpc>
              <a:spcBef>
                <a:spcPts val="0"/>
              </a:spcBef>
              <a:spcAft>
                <a:spcPts val="0"/>
              </a:spcAft>
              <a:buClr>
                <a:schemeClr val="dk1"/>
              </a:buClr>
              <a:buSzPct val="100000"/>
              <a:buFont typeface="Arial"/>
              <a:buChar char="•"/>
              <a:defRPr sz="1900" b="0" i="0" u="none" strike="noStrike" cap="none">
                <a:solidFill>
                  <a:srgbClr val="000000"/>
                </a:solidFill>
                <a:latin typeface="Arial"/>
                <a:ea typeface="Arial"/>
                <a:cs typeface="Arial"/>
                <a:sym typeface="Arial"/>
              </a:defRPr>
            </a:lvl6pPr>
            <a:lvl7pPr marL="3543300" marR="0" lvl="6" indent="63500" algn="l" rtl="0">
              <a:lnSpc>
                <a:spcPct val="100000"/>
              </a:lnSpc>
              <a:spcBef>
                <a:spcPts val="0"/>
              </a:spcBef>
              <a:spcAft>
                <a:spcPts val="0"/>
              </a:spcAft>
              <a:buClr>
                <a:schemeClr val="dk1"/>
              </a:buClr>
              <a:buSzPct val="100000"/>
              <a:buFont typeface="Arial"/>
              <a:buChar char="•"/>
              <a:defRPr sz="1900" b="0" i="0" u="none" strike="noStrike" cap="none">
                <a:solidFill>
                  <a:srgbClr val="000000"/>
                </a:solidFill>
                <a:latin typeface="Arial"/>
                <a:ea typeface="Arial"/>
                <a:cs typeface="Arial"/>
                <a:sym typeface="Arial"/>
              </a:defRPr>
            </a:lvl7pPr>
            <a:lvl8pPr marL="4076700" marR="0" lvl="7" indent="76200" algn="l" rtl="0">
              <a:lnSpc>
                <a:spcPct val="100000"/>
              </a:lnSpc>
              <a:spcBef>
                <a:spcPts val="0"/>
              </a:spcBef>
              <a:spcAft>
                <a:spcPts val="0"/>
              </a:spcAft>
              <a:buClr>
                <a:schemeClr val="dk1"/>
              </a:buClr>
              <a:buSzPct val="100000"/>
              <a:buFont typeface="Arial"/>
              <a:buChar char="•"/>
              <a:defRPr sz="1900" b="0" i="0" u="none" strike="noStrike" cap="none">
                <a:solidFill>
                  <a:srgbClr val="000000"/>
                </a:solidFill>
                <a:latin typeface="Arial"/>
                <a:ea typeface="Arial"/>
                <a:cs typeface="Arial"/>
                <a:sym typeface="Arial"/>
              </a:defRPr>
            </a:lvl8pPr>
            <a:lvl9pPr marL="4622800" marR="0" lvl="8" indent="63500" algn="l" rtl="0">
              <a:lnSpc>
                <a:spcPct val="100000"/>
              </a:lnSpc>
              <a:spcBef>
                <a:spcPts val="0"/>
              </a:spcBef>
              <a:spcAft>
                <a:spcPts val="0"/>
              </a:spcAft>
              <a:buClr>
                <a:schemeClr val="dk1"/>
              </a:buClr>
              <a:buSzPct val="100000"/>
              <a:buFont typeface="Arial"/>
              <a:buChar char="•"/>
              <a:defRPr sz="1900" b="0" i="0" u="none" strike="noStrike" cap="none">
                <a:solidFill>
                  <a:srgbClr val="000000"/>
                </a:solidFill>
                <a:latin typeface="Arial"/>
                <a:ea typeface="Arial"/>
                <a:cs typeface="Arial"/>
                <a:sym typeface="Arial"/>
              </a:defRPr>
            </a:lvl9pPr>
          </a:lstStyle>
          <a:p>
            <a:endParaRPr/>
          </a:p>
        </p:txBody>
      </p:sp>
      <p:sp>
        <p:nvSpPr>
          <p:cNvPr id="283" name="Shape 283"/>
          <p:cNvSpPr txBox="1">
            <a:spLocks noGrp="1"/>
          </p:cNvSpPr>
          <p:nvPr>
            <p:ph type="body" idx="13"/>
          </p:nvPr>
        </p:nvSpPr>
        <p:spPr>
          <a:xfrm>
            <a:off x="4255261" y="4600461"/>
            <a:ext cx="3065100" cy="1756500"/>
          </a:xfrm>
          <a:prstGeom prst="rect">
            <a:avLst/>
          </a:prstGeom>
          <a:noFill/>
          <a:ln>
            <a:noFill/>
          </a:ln>
        </p:spPr>
        <p:txBody>
          <a:bodyPr lIns="121900" tIns="121900" rIns="121900" bIns="121900" anchor="t" anchorCtr="0"/>
          <a:lstStyle>
            <a:lvl1pPr marL="0" marR="0" lvl="0" indent="0" algn="l" rtl="0">
              <a:lnSpc>
                <a:spcPct val="105000"/>
              </a:lnSpc>
              <a:spcBef>
                <a:spcPts val="0"/>
              </a:spcBef>
              <a:spcAft>
                <a:spcPts val="500"/>
              </a:spcAft>
              <a:buClr>
                <a:srgbClr val="3F3F3F"/>
              </a:buClr>
              <a:buFont typeface="Arial"/>
              <a:buNone/>
              <a:defRPr sz="1900" b="0" i="0" u="none" strike="noStrike" cap="none">
                <a:solidFill>
                  <a:srgbClr val="000000"/>
                </a:solidFill>
                <a:latin typeface="Arial"/>
                <a:ea typeface="Arial"/>
                <a:cs typeface="Arial"/>
                <a:sym typeface="Arial"/>
              </a:defRPr>
            </a:lvl1pPr>
            <a:lvl2pPr marL="762000" marR="0" lvl="1" indent="-38100" algn="l" rtl="0">
              <a:lnSpc>
                <a:spcPct val="105000"/>
              </a:lnSpc>
              <a:spcBef>
                <a:spcPts val="0"/>
              </a:spcBef>
              <a:spcAft>
                <a:spcPts val="500"/>
              </a:spcAft>
              <a:buClr>
                <a:srgbClr val="7F7F7F"/>
              </a:buClr>
              <a:buSzPct val="100000"/>
              <a:buFont typeface="Arial"/>
              <a:buChar char="–"/>
              <a:defRPr sz="1900" b="0" i="0" u="none" strike="noStrike" cap="none">
                <a:solidFill>
                  <a:srgbClr val="000000"/>
                </a:solidFill>
                <a:latin typeface="Arial"/>
                <a:ea typeface="Arial"/>
                <a:cs typeface="Arial"/>
                <a:sym typeface="Arial"/>
              </a:defRPr>
            </a:lvl2pPr>
            <a:lvl3pPr marL="1155700" marR="0" lvl="2" indent="-50800" algn="l" rtl="0">
              <a:lnSpc>
                <a:spcPct val="105000"/>
              </a:lnSpc>
              <a:spcBef>
                <a:spcPts val="0"/>
              </a:spcBef>
              <a:spcAft>
                <a:spcPts val="500"/>
              </a:spcAft>
              <a:buClr>
                <a:srgbClr val="7F7F7F"/>
              </a:buClr>
              <a:buSzPct val="100000"/>
              <a:buFont typeface="Arial"/>
              <a:buChar char="•"/>
              <a:defRPr sz="1900" b="0" i="0" u="none" strike="noStrike" cap="none">
                <a:solidFill>
                  <a:srgbClr val="000000"/>
                </a:solidFill>
                <a:latin typeface="Arial"/>
                <a:ea typeface="Arial"/>
                <a:cs typeface="Arial"/>
                <a:sym typeface="Arial"/>
              </a:defRPr>
            </a:lvl3pPr>
            <a:lvl4pPr marL="1524000" marR="0" lvl="3" indent="-38100" algn="l" rtl="0">
              <a:lnSpc>
                <a:spcPct val="105000"/>
              </a:lnSpc>
              <a:spcBef>
                <a:spcPts val="0"/>
              </a:spcBef>
              <a:spcAft>
                <a:spcPts val="500"/>
              </a:spcAft>
              <a:buClr>
                <a:srgbClr val="7F7F7F"/>
              </a:buClr>
              <a:buSzPct val="100000"/>
              <a:buFont typeface="Arial"/>
              <a:buChar char="–"/>
              <a:defRPr sz="1900" b="0" i="0" u="none" strike="noStrike" cap="none">
                <a:solidFill>
                  <a:srgbClr val="000000"/>
                </a:solidFill>
                <a:latin typeface="Arial"/>
                <a:ea typeface="Arial"/>
                <a:cs typeface="Arial"/>
                <a:sym typeface="Arial"/>
              </a:defRPr>
            </a:lvl4pPr>
            <a:lvl5pPr marL="1917700" marR="0" lvl="4" indent="-50800" algn="l" rtl="0">
              <a:lnSpc>
                <a:spcPct val="105000"/>
              </a:lnSpc>
              <a:spcBef>
                <a:spcPts val="0"/>
              </a:spcBef>
              <a:spcAft>
                <a:spcPts val="500"/>
              </a:spcAft>
              <a:buClr>
                <a:srgbClr val="7F7F7F"/>
              </a:buClr>
              <a:buSzPct val="100000"/>
              <a:buFont typeface="Arial"/>
              <a:buChar char="•"/>
              <a:defRPr sz="1900" b="0" i="0" u="none" strike="noStrike" cap="none">
                <a:solidFill>
                  <a:srgbClr val="000000"/>
                </a:solidFill>
                <a:latin typeface="Arial"/>
                <a:ea typeface="Arial"/>
                <a:cs typeface="Arial"/>
                <a:sym typeface="Arial"/>
              </a:defRPr>
            </a:lvl5pPr>
            <a:lvl6pPr marL="2997200" marR="0" lvl="5" indent="63500" algn="l" rtl="0">
              <a:lnSpc>
                <a:spcPct val="100000"/>
              </a:lnSpc>
              <a:spcBef>
                <a:spcPts val="0"/>
              </a:spcBef>
              <a:spcAft>
                <a:spcPts val="0"/>
              </a:spcAft>
              <a:buClr>
                <a:schemeClr val="dk1"/>
              </a:buClr>
              <a:buSzPct val="100000"/>
              <a:buFont typeface="Arial"/>
              <a:buChar char="•"/>
              <a:defRPr sz="1900" b="0" i="0" u="none" strike="noStrike" cap="none">
                <a:solidFill>
                  <a:srgbClr val="000000"/>
                </a:solidFill>
                <a:latin typeface="Arial"/>
                <a:ea typeface="Arial"/>
                <a:cs typeface="Arial"/>
                <a:sym typeface="Arial"/>
              </a:defRPr>
            </a:lvl6pPr>
            <a:lvl7pPr marL="3543300" marR="0" lvl="6" indent="63500" algn="l" rtl="0">
              <a:lnSpc>
                <a:spcPct val="100000"/>
              </a:lnSpc>
              <a:spcBef>
                <a:spcPts val="0"/>
              </a:spcBef>
              <a:spcAft>
                <a:spcPts val="0"/>
              </a:spcAft>
              <a:buClr>
                <a:schemeClr val="dk1"/>
              </a:buClr>
              <a:buSzPct val="100000"/>
              <a:buFont typeface="Arial"/>
              <a:buChar char="•"/>
              <a:defRPr sz="1900" b="0" i="0" u="none" strike="noStrike" cap="none">
                <a:solidFill>
                  <a:srgbClr val="000000"/>
                </a:solidFill>
                <a:latin typeface="Arial"/>
                <a:ea typeface="Arial"/>
                <a:cs typeface="Arial"/>
                <a:sym typeface="Arial"/>
              </a:defRPr>
            </a:lvl7pPr>
            <a:lvl8pPr marL="4076700" marR="0" lvl="7" indent="76200" algn="l" rtl="0">
              <a:lnSpc>
                <a:spcPct val="100000"/>
              </a:lnSpc>
              <a:spcBef>
                <a:spcPts val="0"/>
              </a:spcBef>
              <a:spcAft>
                <a:spcPts val="0"/>
              </a:spcAft>
              <a:buClr>
                <a:schemeClr val="dk1"/>
              </a:buClr>
              <a:buSzPct val="100000"/>
              <a:buFont typeface="Arial"/>
              <a:buChar char="•"/>
              <a:defRPr sz="1900" b="0" i="0" u="none" strike="noStrike" cap="none">
                <a:solidFill>
                  <a:srgbClr val="000000"/>
                </a:solidFill>
                <a:latin typeface="Arial"/>
                <a:ea typeface="Arial"/>
                <a:cs typeface="Arial"/>
                <a:sym typeface="Arial"/>
              </a:defRPr>
            </a:lvl8pPr>
            <a:lvl9pPr marL="4622800" marR="0" lvl="8" indent="63500" algn="l" rtl="0">
              <a:lnSpc>
                <a:spcPct val="100000"/>
              </a:lnSpc>
              <a:spcBef>
                <a:spcPts val="0"/>
              </a:spcBef>
              <a:spcAft>
                <a:spcPts val="0"/>
              </a:spcAft>
              <a:buClr>
                <a:schemeClr val="dk1"/>
              </a:buClr>
              <a:buSzPct val="100000"/>
              <a:buFont typeface="Arial"/>
              <a:buChar char="•"/>
              <a:defRPr sz="1900" b="0" i="0" u="none" strike="noStrike" cap="none">
                <a:solidFill>
                  <a:srgbClr val="000000"/>
                </a:solidFill>
                <a:latin typeface="Arial"/>
                <a:ea typeface="Arial"/>
                <a:cs typeface="Arial"/>
                <a:sym typeface="Arial"/>
              </a:defRPr>
            </a:lvl9pPr>
          </a:lstStyle>
          <a:p>
            <a:endParaRPr/>
          </a:p>
        </p:txBody>
      </p:sp>
      <p:sp>
        <p:nvSpPr>
          <p:cNvPr id="284" name="Shape 284"/>
          <p:cNvSpPr txBox="1">
            <a:spLocks noGrp="1"/>
          </p:cNvSpPr>
          <p:nvPr>
            <p:ph type="body" idx="14"/>
          </p:nvPr>
        </p:nvSpPr>
        <p:spPr>
          <a:xfrm>
            <a:off x="7771410" y="4233337"/>
            <a:ext cx="3065100" cy="358500"/>
          </a:xfrm>
          <a:prstGeom prst="rect">
            <a:avLst/>
          </a:prstGeom>
          <a:solidFill>
            <a:srgbClr val="C41230"/>
          </a:solidFill>
          <a:ln>
            <a:noFill/>
          </a:ln>
        </p:spPr>
        <p:txBody>
          <a:bodyPr lIns="121900" tIns="121900" rIns="121900" bIns="121900" anchor="t" anchorCtr="0"/>
          <a:lstStyle>
            <a:lvl1pPr marL="0" marR="0" lvl="0" indent="0" algn="l" rtl="0">
              <a:lnSpc>
                <a:spcPct val="105000"/>
              </a:lnSpc>
              <a:spcBef>
                <a:spcPts val="0"/>
              </a:spcBef>
              <a:spcAft>
                <a:spcPts val="500"/>
              </a:spcAft>
              <a:buClr>
                <a:schemeClr val="lt1"/>
              </a:buClr>
              <a:buFont typeface="Arial"/>
              <a:buNone/>
              <a:defRPr sz="1900" b="0" i="0" u="none" strike="noStrike" cap="none">
                <a:solidFill>
                  <a:srgbClr val="000000"/>
                </a:solidFill>
                <a:latin typeface="Arial"/>
                <a:ea typeface="Arial"/>
                <a:cs typeface="Arial"/>
                <a:sym typeface="Arial"/>
              </a:defRPr>
            </a:lvl1pPr>
            <a:lvl2pPr marL="609600" marR="0" lvl="1" indent="0" algn="l" rtl="0">
              <a:lnSpc>
                <a:spcPct val="105000"/>
              </a:lnSpc>
              <a:spcBef>
                <a:spcPts val="0"/>
              </a:spcBef>
              <a:spcAft>
                <a:spcPts val="500"/>
              </a:spcAft>
              <a:buClr>
                <a:srgbClr val="BFBFBF"/>
              </a:buClr>
              <a:buFont typeface="Calibri"/>
              <a:buNone/>
              <a:defRPr sz="1900" b="0" i="0" u="none" strike="noStrike" cap="none">
                <a:solidFill>
                  <a:srgbClr val="000000"/>
                </a:solidFill>
                <a:latin typeface="Arial"/>
                <a:ea typeface="Arial"/>
                <a:cs typeface="Arial"/>
                <a:sym typeface="Arial"/>
              </a:defRPr>
            </a:lvl2pPr>
            <a:lvl3pPr marL="1155700" marR="0" lvl="2" indent="-50800" algn="l" rtl="0">
              <a:lnSpc>
                <a:spcPct val="105000"/>
              </a:lnSpc>
              <a:spcBef>
                <a:spcPts val="0"/>
              </a:spcBef>
              <a:spcAft>
                <a:spcPts val="500"/>
              </a:spcAft>
              <a:buClr>
                <a:srgbClr val="7F7F7F"/>
              </a:buClr>
              <a:buSzPct val="100000"/>
              <a:buFont typeface="Arial"/>
              <a:buChar char="•"/>
              <a:defRPr sz="1900" b="0" i="0" u="none" strike="noStrike" cap="none">
                <a:solidFill>
                  <a:srgbClr val="000000"/>
                </a:solidFill>
                <a:latin typeface="Arial"/>
                <a:ea typeface="Arial"/>
                <a:cs typeface="Arial"/>
                <a:sym typeface="Arial"/>
              </a:defRPr>
            </a:lvl3pPr>
            <a:lvl4pPr marL="1524000" marR="0" lvl="3" indent="-38100" algn="l" rtl="0">
              <a:lnSpc>
                <a:spcPct val="105000"/>
              </a:lnSpc>
              <a:spcBef>
                <a:spcPts val="0"/>
              </a:spcBef>
              <a:spcAft>
                <a:spcPts val="500"/>
              </a:spcAft>
              <a:buClr>
                <a:srgbClr val="7F7F7F"/>
              </a:buClr>
              <a:buSzPct val="100000"/>
              <a:buFont typeface="Arial"/>
              <a:buChar char="–"/>
              <a:defRPr sz="1900" b="0" i="0" u="none" strike="noStrike" cap="none">
                <a:solidFill>
                  <a:srgbClr val="000000"/>
                </a:solidFill>
                <a:latin typeface="Arial"/>
                <a:ea typeface="Arial"/>
                <a:cs typeface="Arial"/>
                <a:sym typeface="Arial"/>
              </a:defRPr>
            </a:lvl4pPr>
            <a:lvl5pPr marL="1917700" marR="0" lvl="4" indent="-50800" algn="l" rtl="0">
              <a:lnSpc>
                <a:spcPct val="105000"/>
              </a:lnSpc>
              <a:spcBef>
                <a:spcPts val="0"/>
              </a:spcBef>
              <a:spcAft>
                <a:spcPts val="500"/>
              </a:spcAft>
              <a:buClr>
                <a:srgbClr val="7F7F7F"/>
              </a:buClr>
              <a:buSzPct val="100000"/>
              <a:buFont typeface="Arial"/>
              <a:buChar char="•"/>
              <a:defRPr sz="1900" b="0" i="0" u="none" strike="noStrike" cap="none">
                <a:solidFill>
                  <a:srgbClr val="000000"/>
                </a:solidFill>
                <a:latin typeface="Arial"/>
                <a:ea typeface="Arial"/>
                <a:cs typeface="Arial"/>
                <a:sym typeface="Arial"/>
              </a:defRPr>
            </a:lvl5pPr>
            <a:lvl6pPr marL="2997200" marR="0" lvl="5" indent="63500" algn="l" rtl="0">
              <a:lnSpc>
                <a:spcPct val="100000"/>
              </a:lnSpc>
              <a:spcBef>
                <a:spcPts val="0"/>
              </a:spcBef>
              <a:spcAft>
                <a:spcPts val="0"/>
              </a:spcAft>
              <a:buClr>
                <a:schemeClr val="dk1"/>
              </a:buClr>
              <a:buSzPct val="100000"/>
              <a:buFont typeface="Arial"/>
              <a:buChar char="•"/>
              <a:defRPr sz="1900" b="0" i="0" u="none" strike="noStrike" cap="none">
                <a:solidFill>
                  <a:srgbClr val="000000"/>
                </a:solidFill>
                <a:latin typeface="Arial"/>
                <a:ea typeface="Arial"/>
                <a:cs typeface="Arial"/>
                <a:sym typeface="Arial"/>
              </a:defRPr>
            </a:lvl6pPr>
            <a:lvl7pPr marL="3543300" marR="0" lvl="6" indent="63500" algn="l" rtl="0">
              <a:lnSpc>
                <a:spcPct val="100000"/>
              </a:lnSpc>
              <a:spcBef>
                <a:spcPts val="0"/>
              </a:spcBef>
              <a:spcAft>
                <a:spcPts val="0"/>
              </a:spcAft>
              <a:buClr>
                <a:schemeClr val="dk1"/>
              </a:buClr>
              <a:buSzPct val="100000"/>
              <a:buFont typeface="Arial"/>
              <a:buChar char="•"/>
              <a:defRPr sz="1900" b="0" i="0" u="none" strike="noStrike" cap="none">
                <a:solidFill>
                  <a:srgbClr val="000000"/>
                </a:solidFill>
                <a:latin typeface="Arial"/>
                <a:ea typeface="Arial"/>
                <a:cs typeface="Arial"/>
                <a:sym typeface="Arial"/>
              </a:defRPr>
            </a:lvl7pPr>
            <a:lvl8pPr marL="4076700" marR="0" lvl="7" indent="76200" algn="l" rtl="0">
              <a:lnSpc>
                <a:spcPct val="100000"/>
              </a:lnSpc>
              <a:spcBef>
                <a:spcPts val="0"/>
              </a:spcBef>
              <a:spcAft>
                <a:spcPts val="0"/>
              </a:spcAft>
              <a:buClr>
                <a:schemeClr val="dk1"/>
              </a:buClr>
              <a:buSzPct val="100000"/>
              <a:buFont typeface="Arial"/>
              <a:buChar char="•"/>
              <a:defRPr sz="1900" b="0" i="0" u="none" strike="noStrike" cap="none">
                <a:solidFill>
                  <a:srgbClr val="000000"/>
                </a:solidFill>
                <a:latin typeface="Arial"/>
                <a:ea typeface="Arial"/>
                <a:cs typeface="Arial"/>
                <a:sym typeface="Arial"/>
              </a:defRPr>
            </a:lvl8pPr>
            <a:lvl9pPr marL="4622800" marR="0" lvl="8" indent="63500" algn="l" rtl="0">
              <a:lnSpc>
                <a:spcPct val="100000"/>
              </a:lnSpc>
              <a:spcBef>
                <a:spcPts val="0"/>
              </a:spcBef>
              <a:spcAft>
                <a:spcPts val="0"/>
              </a:spcAft>
              <a:buClr>
                <a:schemeClr val="dk1"/>
              </a:buClr>
              <a:buSzPct val="100000"/>
              <a:buFont typeface="Arial"/>
              <a:buChar char="•"/>
              <a:defRPr sz="1900" b="0" i="0" u="none" strike="noStrike" cap="none">
                <a:solidFill>
                  <a:srgbClr val="000000"/>
                </a:solidFill>
                <a:latin typeface="Arial"/>
                <a:ea typeface="Arial"/>
                <a:cs typeface="Arial"/>
                <a:sym typeface="Arial"/>
              </a:defRPr>
            </a:lvl9pPr>
          </a:lstStyle>
          <a:p>
            <a:endParaRPr/>
          </a:p>
        </p:txBody>
      </p:sp>
      <p:sp>
        <p:nvSpPr>
          <p:cNvPr id="285" name="Shape 285"/>
          <p:cNvSpPr txBox="1">
            <a:spLocks noGrp="1"/>
          </p:cNvSpPr>
          <p:nvPr>
            <p:ph type="body" idx="15"/>
          </p:nvPr>
        </p:nvSpPr>
        <p:spPr>
          <a:xfrm>
            <a:off x="7771410" y="4600461"/>
            <a:ext cx="3065100" cy="1756500"/>
          </a:xfrm>
          <a:prstGeom prst="rect">
            <a:avLst/>
          </a:prstGeom>
          <a:noFill/>
          <a:ln>
            <a:noFill/>
          </a:ln>
        </p:spPr>
        <p:txBody>
          <a:bodyPr lIns="121900" tIns="121900" rIns="121900" bIns="121900" anchor="t" anchorCtr="0"/>
          <a:lstStyle>
            <a:lvl1pPr marL="0" marR="0" lvl="0" indent="0" algn="l" rtl="0">
              <a:lnSpc>
                <a:spcPct val="105000"/>
              </a:lnSpc>
              <a:spcBef>
                <a:spcPts val="0"/>
              </a:spcBef>
              <a:spcAft>
                <a:spcPts val="500"/>
              </a:spcAft>
              <a:buClr>
                <a:srgbClr val="3F3F3F"/>
              </a:buClr>
              <a:buFont typeface="Arial"/>
              <a:buNone/>
              <a:defRPr sz="1900" b="0" i="0" u="none" strike="noStrike" cap="none">
                <a:solidFill>
                  <a:srgbClr val="000000"/>
                </a:solidFill>
                <a:latin typeface="Arial"/>
                <a:ea typeface="Arial"/>
                <a:cs typeface="Arial"/>
                <a:sym typeface="Arial"/>
              </a:defRPr>
            </a:lvl1pPr>
            <a:lvl2pPr marL="762000" marR="0" lvl="1" indent="-38100" algn="l" rtl="0">
              <a:lnSpc>
                <a:spcPct val="105000"/>
              </a:lnSpc>
              <a:spcBef>
                <a:spcPts val="0"/>
              </a:spcBef>
              <a:spcAft>
                <a:spcPts val="500"/>
              </a:spcAft>
              <a:buClr>
                <a:srgbClr val="7F7F7F"/>
              </a:buClr>
              <a:buSzPct val="100000"/>
              <a:buFont typeface="Arial"/>
              <a:buChar char="–"/>
              <a:defRPr sz="1900" b="0" i="0" u="none" strike="noStrike" cap="none">
                <a:solidFill>
                  <a:srgbClr val="000000"/>
                </a:solidFill>
                <a:latin typeface="Arial"/>
                <a:ea typeface="Arial"/>
                <a:cs typeface="Arial"/>
                <a:sym typeface="Arial"/>
              </a:defRPr>
            </a:lvl2pPr>
            <a:lvl3pPr marL="1155700" marR="0" lvl="2" indent="-50800" algn="l" rtl="0">
              <a:lnSpc>
                <a:spcPct val="105000"/>
              </a:lnSpc>
              <a:spcBef>
                <a:spcPts val="0"/>
              </a:spcBef>
              <a:spcAft>
                <a:spcPts val="500"/>
              </a:spcAft>
              <a:buClr>
                <a:srgbClr val="7F7F7F"/>
              </a:buClr>
              <a:buSzPct val="100000"/>
              <a:buFont typeface="Arial"/>
              <a:buChar char="•"/>
              <a:defRPr sz="1900" b="0" i="0" u="none" strike="noStrike" cap="none">
                <a:solidFill>
                  <a:srgbClr val="000000"/>
                </a:solidFill>
                <a:latin typeface="Arial"/>
                <a:ea typeface="Arial"/>
                <a:cs typeface="Arial"/>
                <a:sym typeface="Arial"/>
              </a:defRPr>
            </a:lvl3pPr>
            <a:lvl4pPr marL="1524000" marR="0" lvl="3" indent="-38100" algn="l" rtl="0">
              <a:lnSpc>
                <a:spcPct val="105000"/>
              </a:lnSpc>
              <a:spcBef>
                <a:spcPts val="0"/>
              </a:spcBef>
              <a:spcAft>
                <a:spcPts val="500"/>
              </a:spcAft>
              <a:buClr>
                <a:srgbClr val="7F7F7F"/>
              </a:buClr>
              <a:buSzPct val="100000"/>
              <a:buFont typeface="Arial"/>
              <a:buChar char="–"/>
              <a:defRPr sz="1900" b="0" i="0" u="none" strike="noStrike" cap="none">
                <a:solidFill>
                  <a:srgbClr val="000000"/>
                </a:solidFill>
                <a:latin typeface="Arial"/>
                <a:ea typeface="Arial"/>
                <a:cs typeface="Arial"/>
                <a:sym typeface="Arial"/>
              </a:defRPr>
            </a:lvl4pPr>
            <a:lvl5pPr marL="1917700" marR="0" lvl="4" indent="-50800" algn="l" rtl="0">
              <a:lnSpc>
                <a:spcPct val="105000"/>
              </a:lnSpc>
              <a:spcBef>
                <a:spcPts val="0"/>
              </a:spcBef>
              <a:spcAft>
                <a:spcPts val="500"/>
              </a:spcAft>
              <a:buClr>
                <a:srgbClr val="7F7F7F"/>
              </a:buClr>
              <a:buSzPct val="100000"/>
              <a:buFont typeface="Arial"/>
              <a:buChar char="•"/>
              <a:defRPr sz="1900" b="0" i="0" u="none" strike="noStrike" cap="none">
                <a:solidFill>
                  <a:srgbClr val="000000"/>
                </a:solidFill>
                <a:latin typeface="Arial"/>
                <a:ea typeface="Arial"/>
                <a:cs typeface="Arial"/>
                <a:sym typeface="Arial"/>
              </a:defRPr>
            </a:lvl5pPr>
            <a:lvl6pPr marL="2997200" marR="0" lvl="5" indent="63500" algn="l" rtl="0">
              <a:lnSpc>
                <a:spcPct val="100000"/>
              </a:lnSpc>
              <a:spcBef>
                <a:spcPts val="0"/>
              </a:spcBef>
              <a:spcAft>
                <a:spcPts val="0"/>
              </a:spcAft>
              <a:buClr>
                <a:schemeClr val="dk1"/>
              </a:buClr>
              <a:buSzPct val="100000"/>
              <a:buFont typeface="Arial"/>
              <a:buChar char="•"/>
              <a:defRPr sz="1900" b="0" i="0" u="none" strike="noStrike" cap="none">
                <a:solidFill>
                  <a:srgbClr val="000000"/>
                </a:solidFill>
                <a:latin typeface="Arial"/>
                <a:ea typeface="Arial"/>
                <a:cs typeface="Arial"/>
                <a:sym typeface="Arial"/>
              </a:defRPr>
            </a:lvl6pPr>
            <a:lvl7pPr marL="3543300" marR="0" lvl="6" indent="63500" algn="l" rtl="0">
              <a:lnSpc>
                <a:spcPct val="100000"/>
              </a:lnSpc>
              <a:spcBef>
                <a:spcPts val="0"/>
              </a:spcBef>
              <a:spcAft>
                <a:spcPts val="0"/>
              </a:spcAft>
              <a:buClr>
                <a:schemeClr val="dk1"/>
              </a:buClr>
              <a:buSzPct val="100000"/>
              <a:buFont typeface="Arial"/>
              <a:buChar char="•"/>
              <a:defRPr sz="1900" b="0" i="0" u="none" strike="noStrike" cap="none">
                <a:solidFill>
                  <a:srgbClr val="000000"/>
                </a:solidFill>
                <a:latin typeface="Arial"/>
                <a:ea typeface="Arial"/>
                <a:cs typeface="Arial"/>
                <a:sym typeface="Arial"/>
              </a:defRPr>
            </a:lvl7pPr>
            <a:lvl8pPr marL="4076700" marR="0" lvl="7" indent="76200" algn="l" rtl="0">
              <a:lnSpc>
                <a:spcPct val="100000"/>
              </a:lnSpc>
              <a:spcBef>
                <a:spcPts val="0"/>
              </a:spcBef>
              <a:spcAft>
                <a:spcPts val="0"/>
              </a:spcAft>
              <a:buClr>
                <a:schemeClr val="dk1"/>
              </a:buClr>
              <a:buSzPct val="100000"/>
              <a:buFont typeface="Arial"/>
              <a:buChar char="•"/>
              <a:defRPr sz="1900" b="0" i="0" u="none" strike="noStrike" cap="none">
                <a:solidFill>
                  <a:srgbClr val="000000"/>
                </a:solidFill>
                <a:latin typeface="Arial"/>
                <a:ea typeface="Arial"/>
                <a:cs typeface="Arial"/>
                <a:sym typeface="Arial"/>
              </a:defRPr>
            </a:lvl8pPr>
            <a:lvl9pPr marL="4622800" marR="0" lvl="8" indent="63500" algn="l" rtl="0">
              <a:lnSpc>
                <a:spcPct val="100000"/>
              </a:lnSpc>
              <a:spcBef>
                <a:spcPts val="0"/>
              </a:spcBef>
              <a:spcAft>
                <a:spcPts val="0"/>
              </a:spcAft>
              <a:buClr>
                <a:schemeClr val="dk1"/>
              </a:buClr>
              <a:buSzPct val="100000"/>
              <a:buFont typeface="Arial"/>
              <a:buChar char="•"/>
              <a:defRPr sz="19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Custom Layout">
    <p:spTree>
      <p:nvGrpSpPr>
        <p:cNvPr id="1" name="Shape 177"/>
        <p:cNvGrpSpPr/>
        <p:nvPr/>
      </p:nvGrpSpPr>
      <p:grpSpPr>
        <a:xfrm>
          <a:off x="0" y="0"/>
          <a:ext cx="0" cy="0"/>
          <a:chOff x="0" y="0"/>
          <a:chExt cx="0" cy="0"/>
        </a:xfrm>
      </p:grpSpPr>
      <p:pic>
        <p:nvPicPr>
          <p:cNvPr id="178" name="Shape 178"/>
          <p:cNvPicPr preferRelativeResize="0"/>
          <p:nvPr/>
        </p:nvPicPr>
        <p:blipFill rotWithShape="1">
          <a:blip r:embed="rId2">
            <a:alphaModFix/>
          </a:blip>
          <a:srcRect/>
          <a:stretch/>
        </p:blipFill>
        <p:spPr>
          <a:xfrm>
            <a:off x="750366" y="0"/>
            <a:ext cx="1676400" cy="1527600"/>
          </a:xfrm>
          <a:prstGeom prst="rect">
            <a:avLst/>
          </a:prstGeom>
          <a:noFill/>
          <a:ln>
            <a:noFill/>
          </a:ln>
        </p:spPr>
      </p:pic>
      <p:sp>
        <p:nvSpPr>
          <p:cNvPr id="179" name="Shape 179"/>
          <p:cNvSpPr txBox="1"/>
          <p:nvPr/>
        </p:nvSpPr>
        <p:spPr>
          <a:xfrm>
            <a:off x="6067776" y="2830306"/>
            <a:ext cx="5384100" cy="759300"/>
          </a:xfrm>
          <a:prstGeom prst="rect">
            <a:avLst/>
          </a:prstGeom>
          <a:noFill/>
          <a:ln>
            <a:noFill/>
          </a:ln>
        </p:spPr>
        <p:txBody>
          <a:bodyPr lIns="0" tIns="0" rIns="0" bIns="0" anchor="b" anchorCtr="0">
            <a:noAutofit/>
          </a:bodyPr>
          <a:lstStyle/>
          <a:p>
            <a:pPr marL="0" marR="0" lvl="0" indent="0" algn="l" rtl="0">
              <a:lnSpc>
                <a:spcPct val="90000"/>
              </a:lnSpc>
              <a:spcBef>
                <a:spcPts val="0"/>
              </a:spcBef>
              <a:spcAft>
                <a:spcPts val="0"/>
              </a:spcAft>
              <a:buClr>
                <a:schemeClr val="dk1"/>
              </a:buClr>
              <a:buSzPct val="25000"/>
              <a:buFont typeface="Arial"/>
              <a:buNone/>
            </a:pPr>
            <a:r>
              <a:rPr lang="en-US" sz="3700" b="0" i="0" u="none" strike="noStrike" cap="none">
                <a:solidFill>
                  <a:schemeClr val="dk1"/>
                </a:solidFill>
                <a:latin typeface="Arial"/>
                <a:ea typeface="Arial"/>
                <a:cs typeface="Arial"/>
                <a:sym typeface="Arial"/>
              </a:rPr>
              <a:t>ABOUT RMS</a:t>
            </a:r>
          </a:p>
        </p:txBody>
      </p:sp>
      <p:sp>
        <p:nvSpPr>
          <p:cNvPr id="180" name="Shape 180"/>
          <p:cNvSpPr/>
          <p:nvPr/>
        </p:nvSpPr>
        <p:spPr>
          <a:xfrm>
            <a:off x="6067776" y="3603146"/>
            <a:ext cx="5384100" cy="1624500"/>
          </a:xfrm>
          <a:prstGeom prst="rect">
            <a:avLst/>
          </a:prstGeom>
          <a:noFill/>
          <a:ln>
            <a:noFill/>
          </a:ln>
        </p:spPr>
        <p:txBody>
          <a:bodyPr lIns="0" tIns="0" rIns="0" bIns="0" anchor="t" anchorCtr="0">
            <a:noAutofit/>
          </a:bodyPr>
          <a:lstStyle/>
          <a:p>
            <a:pPr marL="0" marR="0" lvl="0" indent="0" algn="just" rtl="0">
              <a:lnSpc>
                <a:spcPct val="100500"/>
              </a:lnSpc>
              <a:spcBef>
                <a:spcPts val="0"/>
              </a:spcBef>
              <a:spcAft>
                <a:spcPts val="0"/>
              </a:spcAft>
              <a:buClr>
                <a:schemeClr val="dk1"/>
              </a:buClr>
              <a:buSzPct val="25000"/>
              <a:buFont typeface="Arial"/>
              <a:buNone/>
            </a:pPr>
            <a:r>
              <a:rPr lang="en-US" sz="1200" b="0" i="0" u="none" strike="noStrike" cap="none">
                <a:solidFill>
                  <a:schemeClr val="dk2"/>
                </a:solidFill>
                <a:latin typeface="Arial"/>
                <a:ea typeface="Arial"/>
                <a:cs typeface="Arial"/>
                <a:sym typeface="Arial"/>
              </a:rPr>
              <a:t>RMS is the world’s leading provider of products, services, and expertise for the quantification and management of catastrophe risk. More than 400 leading insurers, reinsurers, trading companies, and other financial institutions rely on RMS models to quantify, manage, and transfer risk. As an established provider of risk modeling to companies across all market segments, RMS provides solutions that can be trusted as reliable benchmarks for strategic pricing, risk management, and risk transfer decisions. </a:t>
            </a:r>
          </a:p>
          <a:p>
            <a:pPr marL="0" marR="0" lvl="0" indent="0" algn="just" rtl="0">
              <a:lnSpc>
                <a:spcPct val="100500"/>
              </a:lnSpc>
              <a:spcBef>
                <a:spcPts val="1100"/>
              </a:spcBef>
              <a:spcAft>
                <a:spcPts val="0"/>
              </a:spcAft>
              <a:buClr>
                <a:schemeClr val="dk1"/>
              </a:buClr>
              <a:buSzPct val="25000"/>
              <a:buFont typeface="Arial"/>
              <a:buNone/>
            </a:pPr>
            <a:r>
              <a:rPr lang="en-US" sz="1200" b="0" i="0" u="none" strike="noStrike" cap="none">
                <a:solidFill>
                  <a:schemeClr val="dk2"/>
                </a:solidFill>
                <a:latin typeface="Arial"/>
                <a:ea typeface="Arial"/>
                <a:cs typeface="Arial"/>
                <a:sym typeface="Arial"/>
              </a:rPr>
              <a:t>©2014 Risk Management Solutions, Inc. RMS and the RMS logo are registered trademarks of Risk Management Solutions,Inc. All other trademarks are property of their respective owners.</a:t>
            </a:r>
          </a:p>
        </p:txBody>
      </p:sp>
      <p:sp>
        <p:nvSpPr>
          <p:cNvPr id="181" name="Shape 181"/>
          <p:cNvSpPr txBox="1"/>
          <p:nvPr/>
        </p:nvSpPr>
        <p:spPr>
          <a:xfrm>
            <a:off x="11430000" y="6477000"/>
            <a:ext cx="762000" cy="381300"/>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dk2"/>
              </a:buClr>
              <a:buSzPct val="25000"/>
              <a:buFont typeface="Arial"/>
              <a:buNone/>
            </a:pPr>
            <a:fld id="{00000000-1234-1234-1234-123412341234}" type="slidenum">
              <a:rPr lang="en-US" sz="800" b="0" i="0" u="none" strike="noStrike" cap="none">
                <a:solidFill>
                  <a:schemeClr val="dk2"/>
                </a:solidFill>
                <a:latin typeface="Arial"/>
                <a:ea typeface="Arial"/>
                <a:cs typeface="Arial"/>
                <a:sym typeface="Arial"/>
              </a:rPr>
              <a:t>‹#›</a:t>
            </a:fld>
            <a:endParaRPr lang="en-US" sz="800" b="0" i="0" u="none" strike="noStrike" cap="none">
              <a:solidFill>
                <a:schemeClr val="dk2"/>
              </a:solidFill>
              <a:latin typeface="Arial"/>
              <a:ea typeface="Arial"/>
              <a:cs typeface="Arial"/>
              <a:sym typeface="Arial"/>
            </a:endParaRPr>
          </a:p>
        </p:txBody>
      </p:sp>
      <p:sp>
        <p:nvSpPr>
          <p:cNvPr id="182" name="Shape 182"/>
          <p:cNvSpPr txBox="1"/>
          <p:nvPr/>
        </p:nvSpPr>
        <p:spPr>
          <a:xfrm>
            <a:off x="254000" y="6477000"/>
            <a:ext cx="4305300" cy="381300"/>
          </a:xfrm>
          <a:prstGeom prst="rect">
            <a:avLst/>
          </a:prstGeom>
          <a:noFill/>
          <a:ln>
            <a:noFill/>
          </a:ln>
        </p:spPr>
        <p:txBody>
          <a:bodyPr lIns="0" tIns="0" rIns="0" bIns="0" anchor="ctr" anchorCtr="0">
            <a:noAutofit/>
          </a:bodyPr>
          <a:lstStyle/>
          <a:p>
            <a:pPr marL="0" marR="0" lvl="0" indent="0" algn="l" rtl="0">
              <a:lnSpc>
                <a:spcPct val="100000"/>
              </a:lnSpc>
              <a:spcBef>
                <a:spcPts val="0"/>
              </a:spcBef>
              <a:spcAft>
                <a:spcPts val="0"/>
              </a:spcAft>
              <a:buClr>
                <a:schemeClr val="dk2"/>
              </a:buClr>
              <a:buSzPct val="25000"/>
              <a:buFont typeface="Arial"/>
              <a:buNone/>
            </a:pPr>
            <a:r>
              <a:rPr lang="en-US" sz="800" b="0" i="0" u="none" strike="noStrike" cap="none">
                <a:solidFill>
                  <a:schemeClr val="dk2"/>
                </a:solidFill>
                <a:latin typeface="Arial"/>
                <a:ea typeface="Arial"/>
                <a:cs typeface="Arial"/>
                <a:sym typeface="Arial"/>
              </a:rPr>
              <a:t>Copyright © 2015 Risk Management Solutions, Inc.                  All Rights Reserved.</a:t>
            </a:r>
          </a:p>
        </p:txBody>
      </p:sp>
      <p:sp>
        <p:nvSpPr>
          <p:cNvPr id="183" name="Shape 183"/>
          <p:cNvSpPr txBox="1"/>
          <p:nvPr/>
        </p:nvSpPr>
        <p:spPr>
          <a:xfrm>
            <a:off x="5236306" y="6477000"/>
            <a:ext cx="4572000" cy="381300"/>
          </a:xfrm>
          <a:prstGeom prst="rect">
            <a:avLst/>
          </a:prstGeom>
          <a:noFill/>
          <a:ln>
            <a:noFill/>
          </a:ln>
        </p:spPr>
        <p:txBody>
          <a:bodyPr lIns="0" tIns="0" rIns="0" bIns="0" anchor="ctr" anchorCtr="0">
            <a:noAutofit/>
          </a:bodyPr>
          <a:lstStyle/>
          <a:p>
            <a:pPr marL="0" marR="0" lvl="0" indent="0" algn="l" rtl="0">
              <a:lnSpc>
                <a:spcPct val="100000"/>
              </a:lnSpc>
              <a:spcBef>
                <a:spcPts val="0"/>
              </a:spcBef>
              <a:spcAft>
                <a:spcPts val="0"/>
              </a:spcAft>
              <a:buClr>
                <a:schemeClr val="dk2"/>
              </a:buClr>
              <a:buSzPct val="25000"/>
              <a:buFont typeface="Arial"/>
              <a:buNone/>
            </a:pPr>
            <a:r>
              <a:rPr lang="en-US" sz="800" b="0" i="0" u="none" strike="noStrike" cap="none">
                <a:solidFill>
                  <a:schemeClr val="dk2"/>
                </a:solidFill>
                <a:latin typeface="Arial"/>
                <a:ea typeface="Arial"/>
                <a:cs typeface="Arial"/>
                <a:sym typeface="Arial"/>
              </a:rPr>
              <a:t>July 9, 2015</a:t>
            </a:r>
          </a:p>
        </p:txBody>
      </p:sp>
      <p:cxnSp>
        <p:nvCxnSpPr>
          <p:cNvPr id="184" name="Shape 184"/>
          <p:cNvCxnSpPr/>
          <p:nvPr/>
        </p:nvCxnSpPr>
        <p:spPr>
          <a:xfrm>
            <a:off x="11430000" y="6477000"/>
            <a:ext cx="0" cy="381300"/>
          </a:xfrm>
          <a:prstGeom prst="straightConnector1">
            <a:avLst/>
          </a:prstGeom>
          <a:noFill/>
          <a:ln w="12700" cap="flat" cmpd="sng">
            <a:solidFill>
              <a:srgbClr val="999999"/>
            </a:solidFill>
            <a:prstDash val="solid"/>
            <a:round/>
            <a:headEnd type="none" w="med" len="med"/>
            <a:tailEnd type="none" w="med" len="med"/>
          </a:ln>
        </p:spPr>
      </p:cxnSp>
      <p:pic>
        <p:nvPicPr>
          <p:cNvPr id="185" name="Shape 185"/>
          <p:cNvPicPr preferRelativeResize="0"/>
          <p:nvPr/>
        </p:nvPicPr>
        <p:blipFill rotWithShape="1">
          <a:blip r:embed="rId2">
            <a:alphaModFix/>
          </a:blip>
          <a:srcRect/>
          <a:stretch/>
        </p:blipFill>
        <p:spPr>
          <a:xfrm>
            <a:off x="750366" y="0"/>
            <a:ext cx="1676400" cy="1527600"/>
          </a:xfrm>
          <a:prstGeom prst="rect">
            <a:avLst/>
          </a:prstGeom>
          <a:noFill/>
          <a:ln>
            <a:noFill/>
          </a:ln>
        </p:spPr>
      </p:pic>
      <p:sp>
        <p:nvSpPr>
          <p:cNvPr id="186" name="Shape 186"/>
          <p:cNvSpPr txBox="1"/>
          <p:nvPr/>
        </p:nvSpPr>
        <p:spPr>
          <a:xfrm>
            <a:off x="6067776" y="2830306"/>
            <a:ext cx="5384100" cy="759300"/>
          </a:xfrm>
          <a:prstGeom prst="rect">
            <a:avLst/>
          </a:prstGeom>
          <a:noFill/>
          <a:ln>
            <a:noFill/>
          </a:ln>
        </p:spPr>
        <p:txBody>
          <a:bodyPr lIns="0" tIns="0" rIns="0" bIns="0" anchor="b" anchorCtr="0">
            <a:noAutofit/>
          </a:bodyPr>
          <a:lstStyle/>
          <a:p>
            <a:pPr marL="0" marR="0" lvl="0" indent="0" algn="l" rtl="0">
              <a:lnSpc>
                <a:spcPct val="90000"/>
              </a:lnSpc>
              <a:spcBef>
                <a:spcPts val="0"/>
              </a:spcBef>
              <a:spcAft>
                <a:spcPts val="0"/>
              </a:spcAft>
              <a:buClr>
                <a:schemeClr val="dk1"/>
              </a:buClr>
              <a:buSzPct val="25000"/>
              <a:buFont typeface="Arial"/>
              <a:buNone/>
            </a:pPr>
            <a:r>
              <a:rPr lang="en-US" sz="3700" b="0" i="0" u="none" strike="noStrike" cap="none">
                <a:solidFill>
                  <a:schemeClr val="dk1"/>
                </a:solidFill>
                <a:latin typeface="Arial"/>
                <a:ea typeface="Arial"/>
                <a:cs typeface="Arial"/>
                <a:sym typeface="Arial"/>
              </a:rPr>
              <a:t>ABOUT RMS</a:t>
            </a:r>
          </a:p>
        </p:txBody>
      </p:sp>
      <p:sp>
        <p:nvSpPr>
          <p:cNvPr id="187" name="Shape 187"/>
          <p:cNvSpPr/>
          <p:nvPr/>
        </p:nvSpPr>
        <p:spPr>
          <a:xfrm>
            <a:off x="6067776" y="3603146"/>
            <a:ext cx="5384100" cy="1624500"/>
          </a:xfrm>
          <a:prstGeom prst="rect">
            <a:avLst/>
          </a:prstGeom>
          <a:noFill/>
          <a:ln>
            <a:noFill/>
          </a:ln>
        </p:spPr>
        <p:txBody>
          <a:bodyPr lIns="0" tIns="0" rIns="0" bIns="0" anchor="t" anchorCtr="0">
            <a:noAutofit/>
          </a:bodyPr>
          <a:lstStyle/>
          <a:p>
            <a:pPr marL="0" marR="0" lvl="0" indent="0" algn="just" rtl="0">
              <a:lnSpc>
                <a:spcPct val="100500"/>
              </a:lnSpc>
              <a:spcBef>
                <a:spcPts val="0"/>
              </a:spcBef>
              <a:spcAft>
                <a:spcPts val="0"/>
              </a:spcAft>
              <a:buClr>
                <a:schemeClr val="dk1"/>
              </a:buClr>
              <a:buSzPct val="25000"/>
              <a:buFont typeface="Arial"/>
              <a:buNone/>
            </a:pPr>
            <a:r>
              <a:rPr lang="en-US" sz="1200" b="0" i="0" u="none" strike="noStrike" cap="none">
                <a:solidFill>
                  <a:schemeClr val="dk2"/>
                </a:solidFill>
                <a:latin typeface="Arial"/>
                <a:ea typeface="Arial"/>
                <a:cs typeface="Arial"/>
                <a:sym typeface="Arial"/>
              </a:rPr>
              <a:t>RMS is the world’s leading provider of products, services, and expertise for the quantification and management of catastrophe risk. More than 400 leading insurers, reinsurers, trading companies, and other financial institutions rely on RMS models to quantify, manage, and transfer risk. As an established provider of risk modeling to companies across all market segments, RMS provides solutions that can be trusted as reliable benchmarks for strategic pricing, risk management, and risk transfer decisions. </a:t>
            </a:r>
          </a:p>
          <a:p>
            <a:pPr marL="0" marR="0" lvl="0" indent="0" algn="just" rtl="0">
              <a:lnSpc>
                <a:spcPct val="100500"/>
              </a:lnSpc>
              <a:spcBef>
                <a:spcPts val="1100"/>
              </a:spcBef>
              <a:spcAft>
                <a:spcPts val="0"/>
              </a:spcAft>
              <a:buClr>
                <a:schemeClr val="dk1"/>
              </a:buClr>
              <a:buSzPct val="25000"/>
              <a:buFont typeface="Arial"/>
              <a:buNone/>
            </a:pPr>
            <a:r>
              <a:rPr lang="en-US" sz="1200" b="0" i="0" u="none" strike="noStrike" cap="none">
                <a:solidFill>
                  <a:schemeClr val="dk2"/>
                </a:solidFill>
                <a:latin typeface="Arial"/>
                <a:ea typeface="Arial"/>
                <a:cs typeface="Arial"/>
                <a:sym typeface="Arial"/>
              </a:rPr>
              <a:t>©2014 Risk Management Solutions, Inc. RMS and the RMS logo are registered trademarks of Risk Management Solutions,Inc. All other trademarks are property of their respective owners.</a:t>
            </a:r>
          </a:p>
        </p:txBody>
      </p:sp>
      <p:sp>
        <p:nvSpPr>
          <p:cNvPr id="188" name="Shape 188"/>
          <p:cNvSpPr txBox="1"/>
          <p:nvPr/>
        </p:nvSpPr>
        <p:spPr>
          <a:xfrm>
            <a:off x="11430000" y="6477000"/>
            <a:ext cx="762000" cy="381300"/>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dk2"/>
              </a:buClr>
              <a:buSzPct val="25000"/>
              <a:buFont typeface="Arial"/>
              <a:buNone/>
            </a:pPr>
            <a:fld id="{00000000-1234-1234-1234-123412341234}" type="slidenum">
              <a:rPr lang="en-US" sz="800" b="0" i="0" u="none" strike="noStrike" cap="none">
                <a:solidFill>
                  <a:schemeClr val="dk2"/>
                </a:solidFill>
                <a:latin typeface="Arial"/>
                <a:ea typeface="Arial"/>
                <a:cs typeface="Arial"/>
                <a:sym typeface="Arial"/>
              </a:rPr>
              <a:t>‹#›</a:t>
            </a:fld>
            <a:endParaRPr lang="en-US" sz="800" b="0" i="0" u="none" strike="noStrike" cap="none">
              <a:solidFill>
                <a:schemeClr val="dk2"/>
              </a:solidFill>
              <a:latin typeface="Arial"/>
              <a:ea typeface="Arial"/>
              <a:cs typeface="Arial"/>
              <a:sym typeface="Arial"/>
            </a:endParaRPr>
          </a:p>
        </p:txBody>
      </p:sp>
      <p:sp>
        <p:nvSpPr>
          <p:cNvPr id="189" name="Shape 189"/>
          <p:cNvSpPr txBox="1"/>
          <p:nvPr/>
        </p:nvSpPr>
        <p:spPr>
          <a:xfrm>
            <a:off x="254000" y="6477000"/>
            <a:ext cx="4305300" cy="381300"/>
          </a:xfrm>
          <a:prstGeom prst="rect">
            <a:avLst/>
          </a:prstGeom>
          <a:noFill/>
          <a:ln>
            <a:noFill/>
          </a:ln>
        </p:spPr>
        <p:txBody>
          <a:bodyPr lIns="0" tIns="0" rIns="0" bIns="0" anchor="ctr" anchorCtr="0">
            <a:noAutofit/>
          </a:bodyPr>
          <a:lstStyle/>
          <a:p>
            <a:pPr marL="0" marR="0" lvl="0" indent="0" algn="l" rtl="0">
              <a:lnSpc>
                <a:spcPct val="100000"/>
              </a:lnSpc>
              <a:spcBef>
                <a:spcPts val="0"/>
              </a:spcBef>
              <a:spcAft>
                <a:spcPts val="0"/>
              </a:spcAft>
              <a:buClr>
                <a:schemeClr val="dk2"/>
              </a:buClr>
              <a:buSzPct val="25000"/>
              <a:buFont typeface="Arial"/>
              <a:buNone/>
            </a:pPr>
            <a:r>
              <a:rPr lang="en-US" sz="800" b="0" i="0" u="none" strike="noStrike" cap="none">
                <a:solidFill>
                  <a:schemeClr val="dk2"/>
                </a:solidFill>
                <a:latin typeface="Arial"/>
                <a:ea typeface="Arial"/>
                <a:cs typeface="Arial"/>
                <a:sym typeface="Arial"/>
              </a:rPr>
              <a:t>Copyright © 2015 Risk Management Solutions, Inc.                  All Rights Reserved.</a:t>
            </a:r>
          </a:p>
        </p:txBody>
      </p:sp>
      <p:sp>
        <p:nvSpPr>
          <p:cNvPr id="190" name="Shape 190"/>
          <p:cNvSpPr txBox="1"/>
          <p:nvPr/>
        </p:nvSpPr>
        <p:spPr>
          <a:xfrm>
            <a:off x="5236306" y="6477000"/>
            <a:ext cx="4572000" cy="381300"/>
          </a:xfrm>
          <a:prstGeom prst="rect">
            <a:avLst/>
          </a:prstGeom>
          <a:noFill/>
          <a:ln>
            <a:noFill/>
          </a:ln>
        </p:spPr>
        <p:txBody>
          <a:bodyPr lIns="0" tIns="0" rIns="0" bIns="0" anchor="ctr" anchorCtr="0">
            <a:noAutofit/>
          </a:bodyPr>
          <a:lstStyle/>
          <a:p>
            <a:pPr marL="0" marR="0" lvl="0" indent="0" algn="l" rtl="0">
              <a:lnSpc>
                <a:spcPct val="100000"/>
              </a:lnSpc>
              <a:spcBef>
                <a:spcPts val="0"/>
              </a:spcBef>
              <a:spcAft>
                <a:spcPts val="0"/>
              </a:spcAft>
              <a:buClr>
                <a:schemeClr val="dk2"/>
              </a:buClr>
              <a:buSzPct val="25000"/>
              <a:buFont typeface="Arial"/>
              <a:buNone/>
            </a:pPr>
            <a:r>
              <a:rPr lang="en-US" sz="800" b="0" i="0" u="none" strike="noStrike" cap="none">
                <a:solidFill>
                  <a:schemeClr val="dk2"/>
                </a:solidFill>
                <a:latin typeface="Arial"/>
                <a:ea typeface="Arial"/>
                <a:cs typeface="Arial"/>
                <a:sym typeface="Arial"/>
              </a:rPr>
              <a:t>July 9, 2015</a:t>
            </a:r>
          </a:p>
        </p:txBody>
      </p:sp>
      <p:cxnSp>
        <p:nvCxnSpPr>
          <p:cNvPr id="191" name="Shape 191"/>
          <p:cNvCxnSpPr/>
          <p:nvPr/>
        </p:nvCxnSpPr>
        <p:spPr>
          <a:xfrm>
            <a:off x="11430000" y="6477000"/>
            <a:ext cx="0" cy="381300"/>
          </a:xfrm>
          <a:prstGeom prst="straightConnector1">
            <a:avLst/>
          </a:prstGeom>
          <a:noFill/>
          <a:ln w="12700" cap="flat" cmpd="sng">
            <a:solidFill>
              <a:srgbClr val="999999"/>
            </a:solidFill>
            <a:prstDash val="solid"/>
            <a:round/>
            <a:headEnd type="none" w="med" len="med"/>
            <a:tailEnd type="none" w="med" len="med"/>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192"/>
        <p:cNvGrpSpPr/>
        <p:nvPr/>
      </p:nvGrpSpPr>
      <p:grpSpPr>
        <a:xfrm>
          <a:off x="0" y="0"/>
          <a:ext cx="0" cy="0"/>
          <a:chOff x="0" y="0"/>
          <a:chExt cx="0" cy="0"/>
        </a:xfrm>
      </p:grpSpPr>
      <p:sp>
        <p:nvSpPr>
          <p:cNvPr id="193" name="Shape 193"/>
          <p:cNvSpPr txBox="1">
            <a:spLocks noGrp="1"/>
          </p:cNvSpPr>
          <p:nvPr>
            <p:ph type="ctrTitle"/>
          </p:nvPr>
        </p:nvSpPr>
        <p:spPr>
          <a:xfrm>
            <a:off x="3159123" y="3136265"/>
            <a:ext cx="8382000" cy="1524000"/>
          </a:xfrm>
          <a:prstGeom prst="rect">
            <a:avLst/>
          </a:prstGeom>
          <a:noFill/>
          <a:ln>
            <a:noFill/>
          </a:ln>
        </p:spPr>
        <p:txBody>
          <a:bodyPr lIns="121900" tIns="121900" rIns="121900" bIns="121900" anchor="b" anchorCtr="0"/>
          <a:lstStyle>
            <a:lvl1pPr marL="0" marR="0" lvl="0" indent="0" algn="l" rtl="0">
              <a:lnSpc>
                <a:spcPct val="90000"/>
              </a:lnSpc>
              <a:spcBef>
                <a:spcPts val="0"/>
              </a:spcBef>
              <a:spcAft>
                <a:spcPts val="0"/>
              </a:spcAft>
              <a:buClr>
                <a:schemeClr val="dk1"/>
              </a:buClr>
              <a:buFont typeface="Arial"/>
              <a:buNone/>
              <a:defRPr sz="12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1200"/>
            </a:lvl2pPr>
            <a:lvl3pPr marL="0" marR="0" lvl="2" indent="0" algn="l" rtl="0">
              <a:spcBef>
                <a:spcPts val="0"/>
              </a:spcBef>
              <a:buNone/>
              <a:defRPr sz="1200"/>
            </a:lvl3pPr>
            <a:lvl4pPr marL="0" marR="0" lvl="3" indent="0" algn="l" rtl="0">
              <a:spcBef>
                <a:spcPts val="0"/>
              </a:spcBef>
              <a:buNone/>
              <a:defRPr sz="1200"/>
            </a:lvl4pPr>
            <a:lvl5pPr marL="0" marR="0" lvl="4" indent="0" algn="l" rtl="0">
              <a:spcBef>
                <a:spcPts val="0"/>
              </a:spcBef>
              <a:buNone/>
              <a:defRPr sz="1200"/>
            </a:lvl5pPr>
            <a:lvl6pPr marL="0" marR="0" lvl="5" indent="0" algn="l" rtl="0">
              <a:spcBef>
                <a:spcPts val="0"/>
              </a:spcBef>
              <a:buNone/>
              <a:defRPr sz="1200"/>
            </a:lvl6pPr>
            <a:lvl7pPr marL="0" marR="0" lvl="6" indent="0" algn="l" rtl="0">
              <a:spcBef>
                <a:spcPts val="0"/>
              </a:spcBef>
              <a:buNone/>
              <a:defRPr sz="1200"/>
            </a:lvl7pPr>
            <a:lvl8pPr marL="0" marR="0" lvl="7" indent="0" algn="l" rtl="0">
              <a:spcBef>
                <a:spcPts val="0"/>
              </a:spcBef>
              <a:buNone/>
              <a:defRPr sz="1200"/>
            </a:lvl8pPr>
            <a:lvl9pPr marL="0" marR="0" lvl="8" indent="0" algn="l" rtl="0">
              <a:spcBef>
                <a:spcPts val="0"/>
              </a:spcBef>
              <a:buNone/>
              <a:defRPr sz="1200"/>
            </a:lvl9pPr>
          </a:lstStyle>
          <a:p>
            <a:endParaRPr/>
          </a:p>
        </p:txBody>
      </p:sp>
      <p:sp>
        <p:nvSpPr>
          <p:cNvPr id="194" name="Shape 194"/>
          <p:cNvSpPr txBox="1">
            <a:spLocks noGrp="1"/>
          </p:cNvSpPr>
          <p:nvPr>
            <p:ph type="subTitle" idx="1"/>
          </p:nvPr>
        </p:nvSpPr>
        <p:spPr>
          <a:xfrm>
            <a:off x="3159123" y="4892040"/>
            <a:ext cx="8382000" cy="1444800"/>
          </a:xfrm>
          <a:prstGeom prst="rect">
            <a:avLst/>
          </a:prstGeom>
          <a:noFill/>
          <a:ln>
            <a:noFill/>
          </a:ln>
        </p:spPr>
        <p:txBody>
          <a:bodyPr lIns="121900" tIns="121900" rIns="121900" bIns="121900" anchor="t" anchorCtr="0"/>
          <a:lstStyle>
            <a:lvl1pPr marL="0" marR="0" lvl="0" indent="0" algn="l" rtl="0">
              <a:lnSpc>
                <a:spcPct val="105000"/>
              </a:lnSpc>
              <a:spcBef>
                <a:spcPts val="500"/>
              </a:spcBef>
              <a:spcAft>
                <a:spcPts val="500"/>
              </a:spcAft>
              <a:buClr>
                <a:schemeClr val="lt2"/>
              </a:buClr>
              <a:buFont typeface="Noto Sans Symbols"/>
              <a:buNone/>
              <a:defRPr sz="1200" b="0" i="0" u="none" strike="noStrike" cap="none">
                <a:solidFill>
                  <a:srgbClr val="000000"/>
                </a:solidFill>
                <a:latin typeface="Arial"/>
                <a:ea typeface="Arial"/>
                <a:cs typeface="Arial"/>
                <a:sym typeface="Arial"/>
              </a:defRPr>
            </a:lvl1pPr>
            <a:lvl2pPr marL="546100" marR="0" lvl="1" indent="0" algn="ctr" rtl="0">
              <a:lnSpc>
                <a:spcPct val="105000"/>
              </a:lnSpc>
              <a:spcBef>
                <a:spcPts val="500"/>
              </a:spcBef>
              <a:spcAft>
                <a:spcPts val="500"/>
              </a:spcAft>
              <a:buClr>
                <a:srgbClr val="7F7F7F"/>
              </a:buClr>
              <a:buFont typeface="Arial"/>
              <a:buNone/>
              <a:defRPr sz="1200" b="0" i="0" u="none" strike="noStrike" cap="none">
                <a:solidFill>
                  <a:srgbClr val="000000"/>
                </a:solidFill>
                <a:latin typeface="Arial"/>
                <a:ea typeface="Arial"/>
                <a:cs typeface="Arial"/>
                <a:sym typeface="Arial"/>
              </a:defRPr>
            </a:lvl2pPr>
            <a:lvl3pPr marL="1079500" marR="0" lvl="2" indent="0" algn="ctr" rtl="0">
              <a:lnSpc>
                <a:spcPct val="105000"/>
              </a:lnSpc>
              <a:spcBef>
                <a:spcPts val="500"/>
              </a:spcBef>
              <a:spcAft>
                <a:spcPts val="500"/>
              </a:spcAft>
              <a:buClr>
                <a:srgbClr val="7F7F7F"/>
              </a:buClr>
              <a:buFont typeface="Arial"/>
              <a:buNone/>
              <a:defRPr sz="1200" b="0" i="0" u="none" strike="noStrike" cap="none">
                <a:solidFill>
                  <a:srgbClr val="000000"/>
                </a:solidFill>
                <a:latin typeface="Arial"/>
                <a:ea typeface="Arial"/>
                <a:cs typeface="Arial"/>
                <a:sym typeface="Arial"/>
              </a:defRPr>
            </a:lvl3pPr>
            <a:lvl4pPr marL="1625600" marR="0" lvl="3" indent="0" algn="ctr" rtl="0">
              <a:lnSpc>
                <a:spcPct val="105000"/>
              </a:lnSpc>
              <a:spcBef>
                <a:spcPts val="500"/>
              </a:spcBef>
              <a:spcAft>
                <a:spcPts val="500"/>
              </a:spcAft>
              <a:buClr>
                <a:srgbClr val="7F7F7F"/>
              </a:buClr>
              <a:buFont typeface="Arial"/>
              <a:buNone/>
              <a:defRPr sz="1200" b="0" i="0" u="none" strike="noStrike" cap="none">
                <a:solidFill>
                  <a:srgbClr val="000000"/>
                </a:solidFill>
                <a:latin typeface="Arial"/>
                <a:ea typeface="Arial"/>
                <a:cs typeface="Arial"/>
                <a:sym typeface="Arial"/>
              </a:defRPr>
            </a:lvl4pPr>
            <a:lvl5pPr marL="2184400" marR="0" lvl="4" indent="-12700" algn="ctr" rtl="0">
              <a:lnSpc>
                <a:spcPct val="105000"/>
              </a:lnSpc>
              <a:spcBef>
                <a:spcPts val="500"/>
              </a:spcBef>
              <a:spcAft>
                <a:spcPts val="500"/>
              </a:spcAft>
              <a:buClr>
                <a:srgbClr val="7F7F7F"/>
              </a:buClr>
              <a:buFont typeface="Arial"/>
              <a:buNone/>
              <a:defRPr sz="1200" b="0" i="0" u="none" strike="noStrike" cap="none">
                <a:solidFill>
                  <a:srgbClr val="000000"/>
                </a:solidFill>
                <a:latin typeface="Arial"/>
                <a:ea typeface="Arial"/>
                <a:cs typeface="Arial"/>
                <a:sym typeface="Arial"/>
              </a:defRPr>
            </a:lvl5pPr>
            <a:lvl6pPr marL="2730500" marR="0" lvl="5" indent="0" algn="ctr" rtl="0">
              <a:lnSpc>
                <a:spcPct val="100000"/>
              </a:lnSpc>
              <a:spcBef>
                <a:spcPts val="500"/>
              </a:spcBef>
              <a:spcAft>
                <a:spcPts val="0"/>
              </a:spcAft>
              <a:buClr>
                <a:srgbClr val="888888"/>
              </a:buClr>
              <a:buFont typeface="Arial"/>
              <a:buNone/>
              <a:defRPr sz="1200" b="0" i="0" u="none" strike="noStrike" cap="none">
                <a:solidFill>
                  <a:srgbClr val="000000"/>
                </a:solidFill>
                <a:latin typeface="Arial"/>
                <a:ea typeface="Arial"/>
                <a:cs typeface="Arial"/>
                <a:sym typeface="Arial"/>
              </a:defRPr>
            </a:lvl6pPr>
            <a:lvl7pPr marL="3263900" marR="0" lvl="6" indent="0" algn="ctr" rtl="0">
              <a:lnSpc>
                <a:spcPct val="100000"/>
              </a:lnSpc>
              <a:spcBef>
                <a:spcPts val="500"/>
              </a:spcBef>
              <a:spcAft>
                <a:spcPts val="0"/>
              </a:spcAft>
              <a:buClr>
                <a:srgbClr val="888888"/>
              </a:buClr>
              <a:buFont typeface="Arial"/>
              <a:buNone/>
              <a:defRPr sz="1200" b="0" i="0" u="none" strike="noStrike" cap="none">
                <a:solidFill>
                  <a:srgbClr val="000000"/>
                </a:solidFill>
                <a:latin typeface="Arial"/>
                <a:ea typeface="Arial"/>
                <a:cs typeface="Arial"/>
                <a:sym typeface="Arial"/>
              </a:defRPr>
            </a:lvl7pPr>
            <a:lvl8pPr marL="3810000" marR="0" lvl="7" indent="-12700" algn="ctr" rtl="0">
              <a:lnSpc>
                <a:spcPct val="100000"/>
              </a:lnSpc>
              <a:spcBef>
                <a:spcPts val="500"/>
              </a:spcBef>
              <a:spcAft>
                <a:spcPts val="0"/>
              </a:spcAft>
              <a:buClr>
                <a:srgbClr val="888888"/>
              </a:buClr>
              <a:buFont typeface="Arial"/>
              <a:buNone/>
              <a:defRPr sz="1200" b="0" i="0" u="none" strike="noStrike" cap="none">
                <a:solidFill>
                  <a:srgbClr val="000000"/>
                </a:solidFill>
                <a:latin typeface="Arial"/>
                <a:ea typeface="Arial"/>
                <a:cs typeface="Arial"/>
                <a:sym typeface="Arial"/>
              </a:defRPr>
            </a:lvl8pPr>
            <a:lvl9pPr marL="4356100" marR="0" lvl="8" indent="0" algn="ctr" rtl="0">
              <a:lnSpc>
                <a:spcPct val="100000"/>
              </a:lnSpc>
              <a:spcBef>
                <a:spcPts val="500"/>
              </a:spcBef>
              <a:spcAft>
                <a:spcPts val="0"/>
              </a:spcAft>
              <a:buClr>
                <a:srgbClr val="888888"/>
              </a:buClr>
              <a:buFont typeface="Arial"/>
              <a:buNone/>
              <a:defRPr sz="1200" b="0" i="0" u="none" strike="noStrike" cap="none">
                <a:solidFill>
                  <a:srgbClr val="000000"/>
                </a:solidFill>
                <a:latin typeface="Arial"/>
                <a:ea typeface="Arial"/>
                <a:cs typeface="Arial"/>
                <a:sym typeface="Arial"/>
              </a:defRPr>
            </a:lvl9pPr>
          </a:lstStyle>
          <a:p>
            <a:endParaRPr/>
          </a:p>
        </p:txBody>
      </p:sp>
      <p:pic>
        <p:nvPicPr>
          <p:cNvPr id="195" name="Shape 195"/>
          <p:cNvPicPr preferRelativeResize="0"/>
          <p:nvPr/>
        </p:nvPicPr>
        <p:blipFill rotWithShape="1">
          <a:blip r:embed="rId2">
            <a:alphaModFix/>
          </a:blip>
          <a:srcRect/>
          <a:stretch/>
        </p:blipFill>
        <p:spPr>
          <a:xfrm>
            <a:off x="750366" y="0"/>
            <a:ext cx="1676400" cy="1527600"/>
          </a:xfrm>
          <a:prstGeom prst="rect">
            <a:avLst/>
          </a:prstGeom>
          <a:noFill/>
          <a:ln>
            <a:noFill/>
          </a:ln>
        </p:spPr>
      </p:pic>
      <p:sp>
        <p:nvSpPr>
          <p:cNvPr id="196" name="Shape 196"/>
          <p:cNvSpPr txBox="1"/>
          <p:nvPr/>
        </p:nvSpPr>
        <p:spPr>
          <a:xfrm>
            <a:off x="11430000" y="6477000"/>
            <a:ext cx="762000" cy="381300"/>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dk2"/>
              </a:buClr>
              <a:buSzPct val="25000"/>
              <a:buFont typeface="Arial"/>
              <a:buNone/>
            </a:pPr>
            <a:fld id="{00000000-1234-1234-1234-123412341234}" type="slidenum">
              <a:rPr lang="en-US" sz="800" b="0" i="0" u="none" strike="noStrike" cap="none">
                <a:solidFill>
                  <a:schemeClr val="dk2"/>
                </a:solidFill>
                <a:latin typeface="Arial"/>
                <a:ea typeface="Arial"/>
                <a:cs typeface="Arial"/>
                <a:sym typeface="Arial"/>
              </a:rPr>
              <a:t>‹#›</a:t>
            </a:fld>
            <a:endParaRPr lang="en-US" sz="800" b="0" i="0" u="none" strike="noStrike" cap="none">
              <a:solidFill>
                <a:schemeClr val="dk2"/>
              </a:solidFill>
              <a:latin typeface="Arial"/>
              <a:ea typeface="Arial"/>
              <a:cs typeface="Arial"/>
              <a:sym typeface="Arial"/>
            </a:endParaRPr>
          </a:p>
        </p:txBody>
      </p:sp>
      <p:sp>
        <p:nvSpPr>
          <p:cNvPr id="197" name="Shape 197"/>
          <p:cNvSpPr txBox="1"/>
          <p:nvPr/>
        </p:nvSpPr>
        <p:spPr>
          <a:xfrm>
            <a:off x="254000" y="6477000"/>
            <a:ext cx="4305300" cy="381300"/>
          </a:xfrm>
          <a:prstGeom prst="rect">
            <a:avLst/>
          </a:prstGeom>
          <a:noFill/>
          <a:ln>
            <a:noFill/>
          </a:ln>
        </p:spPr>
        <p:txBody>
          <a:bodyPr lIns="0" tIns="0" rIns="0" bIns="0" anchor="ctr" anchorCtr="0">
            <a:noAutofit/>
          </a:bodyPr>
          <a:lstStyle/>
          <a:p>
            <a:pPr marL="0" marR="0" lvl="0" indent="0" algn="l" rtl="0">
              <a:lnSpc>
                <a:spcPct val="100000"/>
              </a:lnSpc>
              <a:spcBef>
                <a:spcPts val="0"/>
              </a:spcBef>
              <a:spcAft>
                <a:spcPts val="0"/>
              </a:spcAft>
              <a:buClr>
                <a:schemeClr val="dk2"/>
              </a:buClr>
              <a:buSzPct val="25000"/>
              <a:buFont typeface="Arial"/>
              <a:buNone/>
            </a:pPr>
            <a:r>
              <a:rPr lang="en-US" sz="800" b="0" i="0" u="none" strike="noStrike" cap="none">
                <a:solidFill>
                  <a:schemeClr val="dk2"/>
                </a:solidFill>
                <a:latin typeface="Arial"/>
                <a:ea typeface="Arial"/>
                <a:cs typeface="Arial"/>
                <a:sym typeface="Arial"/>
              </a:rPr>
              <a:t>Copyright © 2015 Risk Management Solutions, Inc.                  All Rights Reserved.</a:t>
            </a:r>
          </a:p>
        </p:txBody>
      </p:sp>
      <p:sp>
        <p:nvSpPr>
          <p:cNvPr id="198" name="Shape 198"/>
          <p:cNvSpPr txBox="1"/>
          <p:nvPr/>
        </p:nvSpPr>
        <p:spPr>
          <a:xfrm>
            <a:off x="5236306" y="6477000"/>
            <a:ext cx="4572000" cy="381300"/>
          </a:xfrm>
          <a:prstGeom prst="rect">
            <a:avLst/>
          </a:prstGeom>
          <a:noFill/>
          <a:ln>
            <a:noFill/>
          </a:ln>
        </p:spPr>
        <p:txBody>
          <a:bodyPr lIns="0" tIns="0" rIns="0" bIns="0" anchor="ctr" anchorCtr="0">
            <a:noAutofit/>
          </a:bodyPr>
          <a:lstStyle/>
          <a:p>
            <a:pPr marL="0" marR="0" lvl="0" indent="0" algn="l" rtl="0">
              <a:lnSpc>
                <a:spcPct val="100000"/>
              </a:lnSpc>
              <a:spcBef>
                <a:spcPts val="0"/>
              </a:spcBef>
              <a:spcAft>
                <a:spcPts val="0"/>
              </a:spcAft>
              <a:buClr>
                <a:schemeClr val="dk2"/>
              </a:buClr>
              <a:buSzPct val="25000"/>
              <a:buFont typeface="Arial"/>
              <a:buNone/>
            </a:pPr>
            <a:r>
              <a:rPr lang="en-US" sz="800" b="0" i="0" u="none" strike="noStrike" cap="none">
                <a:solidFill>
                  <a:schemeClr val="dk2"/>
                </a:solidFill>
                <a:latin typeface="Arial"/>
                <a:ea typeface="Arial"/>
                <a:cs typeface="Arial"/>
                <a:sym typeface="Arial"/>
              </a:rPr>
              <a:t>July 9, 2015</a:t>
            </a:r>
          </a:p>
        </p:txBody>
      </p:sp>
      <p:cxnSp>
        <p:nvCxnSpPr>
          <p:cNvPr id="199" name="Shape 199"/>
          <p:cNvCxnSpPr/>
          <p:nvPr/>
        </p:nvCxnSpPr>
        <p:spPr>
          <a:xfrm>
            <a:off x="11430000" y="6477000"/>
            <a:ext cx="0" cy="381300"/>
          </a:xfrm>
          <a:prstGeom prst="straightConnector1">
            <a:avLst/>
          </a:prstGeom>
          <a:noFill/>
          <a:ln w="12700" cap="flat" cmpd="sng">
            <a:solidFill>
              <a:srgbClr val="999999"/>
            </a:solidFill>
            <a:prstDash val="solid"/>
            <a:round/>
            <a:headEnd type="none" w="med" len="med"/>
            <a:tailEnd type="none" w="med" len="med"/>
          </a:ln>
        </p:spPr>
      </p:cxnSp>
      <p:pic>
        <p:nvPicPr>
          <p:cNvPr id="200" name="Shape 200"/>
          <p:cNvPicPr preferRelativeResize="0"/>
          <p:nvPr/>
        </p:nvPicPr>
        <p:blipFill rotWithShape="1">
          <a:blip r:embed="rId2">
            <a:alphaModFix/>
          </a:blip>
          <a:srcRect/>
          <a:stretch/>
        </p:blipFill>
        <p:spPr>
          <a:xfrm>
            <a:off x="750366" y="0"/>
            <a:ext cx="1676400" cy="1527600"/>
          </a:xfrm>
          <a:prstGeom prst="rect">
            <a:avLst/>
          </a:prstGeom>
          <a:noFill/>
          <a:ln>
            <a:noFill/>
          </a:ln>
        </p:spPr>
      </p:pic>
      <p:cxnSp>
        <p:nvCxnSpPr>
          <p:cNvPr id="201" name="Shape 201"/>
          <p:cNvCxnSpPr/>
          <p:nvPr/>
        </p:nvCxnSpPr>
        <p:spPr>
          <a:xfrm>
            <a:off x="11430000" y="6477000"/>
            <a:ext cx="0" cy="381300"/>
          </a:xfrm>
          <a:prstGeom prst="straightConnector1">
            <a:avLst/>
          </a:prstGeom>
          <a:noFill/>
          <a:ln w="12700" cap="flat" cmpd="sng">
            <a:solidFill>
              <a:srgbClr val="999999"/>
            </a:solidFill>
            <a:prstDash val="solid"/>
            <a:round/>
            <a:headEnd type="none" w="med" len="med"/>
            <a:tailEnd type="none" w="med" len="med"/>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Title w/Bullet List &amp; Callout-White">
    <p:spTree>
      <p:nvGrpSpPr>
        <p:cNvPr id="1" name="Shape 205"/>
        <p:cNvGrpSpPr/>
        <p:nvPr/>
      </p:nvGrpSpPr>
      <p:grpSpPr>
        <a:xfrm>
          <a:off x="0" y="0"/>
          <a:ext cx="0" cy="0"/>
          <a:chOff x="0" y="0"/>
          <a:chExt cx="0" cy="0"/>
        </a:xfrm>
      </p:grpSpPr>
      <p:sp>
        <p:nvSpPr>
          <p:cNvPr id="206" name="Shape 206"/>
          <p:cNvSpPr/>
          <p:nvPr/>
        </p:nvSpPr>
        <p:spPr>
          <a:xfrm>
            <a:off x="0" y="0"/>
            <a:ext cx="3048000" cy="6858000"/>
          </a:xfrm>
          <a:prstGeom prst="rect">
            <a:avLst/>
          </a:prstGeom>
          <a:solidFill>
            <a:srgbClr val="DDDDDD"/>
          </a:solidFill>
          <a:ln>
            <a:noFill/>
          </a:ln>
        </p:spPr>
        <p:txBody>
          <a:bodyPr lIns="76200" tIns="38100" rIns="76200" bIns="38100" anchor="ctr" anchorCtr="0">
            <a:noAutofit/>
          </a:bodyPr>
          <a:lstStyle/>
          <a:p>
            <a:pPr marL="0" marR="0" lvl="0" indent="0" algn="ctr" rtl="0">
              <a:lnSpc>
                <a:spcPct val="100000"/>
              </a:lnSpc>
              <a:spcBef>
                <a:spcPts val="0"/>
              </a:spcBef>
              <a:spcAft>
                <a:spcPts val="0"/>
              </a:spcAft>
              <a:buClr>
                <a:srgbClr val="000000"/>
              </a:buClr>
              <a:buFont typeface="Arial"/>
              <a:buNone/>
            </a:pPr>
            <a:endParaRPr sz="2100" b="0" i="0" u="none" strike="noStrike" cap="none">
              <a:solidFill>
                <a:schemeClr val="lt1"/>
              </a:solidFill>
              <a:latin typeface="Arial"/>
              <a:ea typeface="Arial"/>
              <a:cs typeface="Arial"/>
              <a:sym typeface="Arial"/>
            </a:endParaRPr>
          </a:p>
        </p:txBody>
      </p:sp>
      <p:sp>
        <p:nvSpPr>
          <p:cNvPr id="207" name="Shape 207"/>
          <p:cNvSpPr/>
          <p:nvPr/>
        </p:nvSpPr>
        <p:spPr>
          <a:xfrm>
            <a:off x="0" y="0"/>
            <a:ext cx="3048000" cy="6858000"/>
          </a:xfrm>
          <a:prstGeom prst="rect">
            <a:avLst/>
          </a:prstGeom>
          <a:solidFill>
            <a:srgbClr val="DDDDDD"/>
          </a:solidFill>
          <a:ln>
            <a:noFill/>
          </a:ln>
        </p:spPr>
        <p:txBody>
          <a:bodyPr lIns="76200" tIns="38100" rIns="76200" bIns="38100" anchor="ctr" anchorCtr="0">
            <a:noAutofit/>
          </a:bodyPr>
          <a:lstStyle/>
          <a:p>
            <a:pPr marL="0" marR="0" lvl="0" indent="0" algn="ctr" rtl="0">
              <a:lnSpc>
                <a:spcPct val="100000"/>
              </a:lnSpc>
              <a:spcBef>
                <a:spcPts val="0"/>
              </a:spcBef>
              <a:spcAft>
                <a:spcPts val="0"/>
              </a:spcAft>
              <a:buClr>
                <a:srgbClr val="000000"/>
              </a:buClr>
              <a:buFont typeface="Arial"/>
              <a:buNone/>
            </a:pPr>
            <a:endParaRPr sz="2100" b="0" i="0" u="none" strike="noStrike" cap="none">
              <a:solidFill>
                <a:schemeClr val="lt1"/>
              </a:solidFill>
              <a:latin typeface="Arial"/>
              <a:ea typeface="Arial"/>
              <a:cs typeface="Arial"/>
              <a:sym typeface="Arial"/>
            </a:endParaRPr>
          </a:p>
        </p:txBody>
      </p:sp>
      <p:sp>
        <p:nvSpPr>
          <p:cNvPr id="208" name="Shape 208"/>
          <p:cNvSpPr txBox="1">
            <a:spLocks noGrp="1"/>
          </p:cNvSpPr>
          <p:nvPr>
            <p:ph type="title"/>
          </p:nvPr>
        </p:nvSpPr>
        <p:spPr>
          <a:xfrm>
            <a:off x="3429000" y="351691"/>
            <a:ext cx="7848300" cy="759300"/>
          </a:xfrm>
          <a:prstGeom prst="rect">
            <a:avLst/>
          </a:prstGeom>
          <a:noFill/>
          <a:ln>
            <a:noFill/>
          </a:ln>
        </p:spPr>
        <p:txBody>
          <a:bodyPr lIns="121900" tIns="121900" rIns="121900" bIns="121900" anchor="b" anchorCtr="0"/>
          <a:lstStyle>
            <a:lvl1pPr marL="0" marR="0" lvl="0" indent="0" algn="l" rtl="0">
              <a:lnSpc>
                <a:spcPct val="90000"/>
              </a:lnSpc>
              <a:spcBef>
                <a:spcPts val="0"/>
              </a:spcBef>
              <a:spcAft>
                <a:spcPts val="0"/>
              </a:spcAft>
              <a:buClr>
                <a:schemeClr val="dk1"/>
              </a:buClr>
              <a:buFont typeface="Arial"/>
              <a:buNone/>
              <a:defRPr sz="12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1200"/>
            </a:lvl2pPr>
            <a:lvl3pPr marL="0" marR="0" lvl="2" indent="0" algn="l" rtl="0">
              <a:spcBef>
                <a:spcPts val="0"/>
              </a:spcBef>
              <a:buNone/>
              <a:defRPr sz="1200"/>
            </a:lvl3pPr>
            <a:lvl4pPr marL="0" marR="0" lvl="3" indent="0" algn="l" rtl="0">
              <a:spcBef>
                <a:spcPts val="0"/>
              </a:spcBef>
              <a:buNone/>
              <a:defRPr sz="1200"/>
            </a:lvl4pPr>
            <a:lvl5pPr marL="0" marR="0" lvl="4" indent="0" algn="l" rtl="0">
              <a:spcBef>
                <a:spcPts val="0"/>
              </a:spcBef>
              <a:buNone/>
              <a:defRPr sz="1200"/>
            </a:lvl5pPr>
            <a:lvl6pPr marL="0" marR="0" lvl="5" indent="0" algn="l" rtl="0">
              <a:spcBef>
                <a:spcPts val="0"/>
              </a:spcBef>
              <a:buNone/>
              <a:defRPr sz="1200"/>
            </a:lvl6pPr>
            <a:lvl7pPr marL="0" marR="0" lvl="6" indent="0" algn="l" rtl="0">
              <a:spcBef>
                <a:spcPts val="0"/>
              </a:spcBef>
              <a:buNone/>
              <a:defRPr sz="1200"/>
            </a:lvl7pPr>
            <a:lvl8pPr marL="0" marR="0" lvl="7" indent="0" algn="l" rtl="0">
              <a:spcBef>
                <a:spcPts val="0"/>
              </a:spcBef>
              <a:buNone/>
              <a:defRPr sz="1200"/>
            </a:lvl8pPr>
            <a:lvl9pPr marL="0" marR="0" lvl="8" indent="0" algn="l" rtl="0">
              <a:spcBef>
                <a:spcPts val="0"/>
              </a:spcBef>
              <a:buNone/>
              <a:defRPr sz="1200"/>
            </a:lvl9pPr>
          </a:lstStyle>
          <a:p>
            <a:endParaRPr/>
          </a:p>
        </p:txBody>
      </p:sp>
      <p:sp>
        <p:nvSpPr>
          <p:cNvPr id="209" name="Shape 209"/>
          <p:cNvSpPr txBox="1">
            <a:spLocks noGrp="1"/>
          </p:cNvSpPr>
          <p:nvPr>
            <p:ph type="body" idx="1"/>
          </p:nvPr>
        </p:nvSpPr>
        <p:spPr>
          <a:xfrm>
            <a:off x="190500" y="1371598"/>
            <a:ext cx="2666700" cy="4953300"/>
          </a:xfrm>
          <a:prstGeom prst="rect">
            <a:avLst/>
          </a:prstGeom>
          <a:noFill/>
          <a:ln>
            <a:noFill/>
          </a:ln>
        </p:spPr>
        <p:txBody>
          <a:bodyPr lIns="121900" tIns="121900" rIns="121900" bIns="121900" anchor="t" anchorCtr="0"/>
          <a:lstStyle>
            <a:lvl1pPr marL="0" marR="0" lvl="0" indent="0" algn="l" rtl="0">
              <a:lnSpc>
                <a:spcPct val="90000"/>
              </a:lnSpc>
              <a:spcBef>
                <a:spcPts val="0"/>
              </a:spcBef>
              <a:spcAft>
                <a:spcPts val="500"/>
              </a:spcAft>
              <a:buClr>
                <a:schemeClr val="dk2"/>
              </a:buClr>
              <a:buFont typeface="Arial"/>
              <a:buNone/>
              <a:defRPr sz="1200" b="0" i="0" u="none" strike="noStrike" cap="none">
                <a:solidFill>
                  <a:srgbClr val="000000"/>
                </a:solidFill>
                <a:latin typeface="Arial"/>
                <a:ea typeface="Arial"/>
                <a:cs typeface="Arial"/>
                <a:sym typeface="Arial"/>
              </a:defRPr>
            </a:lvl1pPr>
            <a:lvl2pPr marL="393700" marR="0" lvl="1" indent="0" algn="l" rtl="0">
              <a:lnSpc>
                <a:spcPct val="105000"/>
              </a:lnSpc>
              <a:spcBef>
                <a:spcPts val="0"/>
              </a:spcBef>
              <a:spcAft>
                <a:spcPts val="500"/>
              </a:spcAft>
              <a:buClr>
                <a:srgbClr val="7F7F7F"/>
              </a:buClr>
              <a:buFont typeface="Arial"/>
              <a:buNone/>
              <a:defRPr sz="1200" b="0" i="0" u="none" strike="noStrike" cap="none">
                <a:solidFill>
                  <a:srgbClr val="000000"/>
                </a:solidFill>
                <a:latin typeface="Arial"/>
                <a:ea typeface="Arial"/>
                <a:cs typeface="Arial"/>
                <a:sym typeface="Arial"/>
              </a:defRPr>
            </a:lvl2pPr>
            <a:lvl3pPr marL="762000" marR="0" lvl="2" indent="0" algn="l" rtl="0">
              <a:lnSpc>
                <a:spcPct val="105000"/>
              </a:lnSpc>
              <a:spcBef>
                <a:spcPts val="0"/>
              </a:spcBef>
              <a:spcAft>
                <a:spcPts val="500"/>
              </a:spcAft>
              <a:buClr>
                <a:srgbClr val="7F7F7F"/>
              </a:buClr>
              <a:buFont typeface="Arial"/>
              <a:buNone/>
              <a:defRPr sz="1200" b="0" i="0" u="none" strike="noStrike" cap="none">
                <a:solidFill>
                  <a:srgbClr val="000000"/>
                </a:solidFill>
                <a:latin typeface="Arial"/>
                <a:ea typeface="Arial"/>
                <a:cs typeface="Arial"/>
                <a:sym typeface="Arial"/>
              </a:defRPr>
            </a:lvl3pPr>
            <a:lvl4pPr marL="1155700" marR="0" lvl="3" indent="0" algn="l" rtl="0">
              <a:lnSpc>
                <a:spcPct val="105000"/>
              </a:lnSpc>
              <a:spcBef>
                <a:spcPts val="0"/>
              </a:spcBef>
              <a:spcAft>
                <a:spcPts val="500"/>
              </a:spcAft>
              <a:buClr>
                <a:srgbClr val="7F7F7F"/>
              </a:buClr>
              <a:buFont typeface="Arial"/>
              <a:buNone/>
              <a:defRPr sz="1200" b="0" i="0" u="none" strike="noStrike" cap="none">
                <a:solidFill>
                  <a:srgbClr val="000000"/>
                </a:solidFill>
                <a:latin typeface="Arial"/>
                <a:ea typeface="Arial"/>
                <a:cs typeface="Arial"/>
                <a:sym typeface="Arial"/>
              </a:defRPr>
            </a:lvl4pPr>
            <a:lvl5pPr marL="1524000" marR="0" lvl="4" indent="0" algn="l" rtl="0">
              <a:lnSpc>
                <a:spcPct val="105000"/>
              </a:lnSpc>
              <a:spcBef>
                <a:spcPts val="0"/>
              </a:spcBef>
              <a:spcAft>
                <a:spcPts val="500"/>
              </a:spcAft>
              <a:buClr>
                <a:srgbClr val="7F7F7F"/>
              </a:buClr>
              <a:buFont typeface="Arial"/>
              <a:buNone/>
              <a:defRPr sz="1200" b="0" i="0" u="none" strike="noStrike" cap="none">
                <a:solidFill>
                  <a:srgbClr val="000000"/>
                </a:solidFill>
                <a:latin typeface="Arial"/>
                <a:ea typeface="Arial"/>
                <a:cs typeface="Arial"/>
                <a:sym typeface="Arial"/>
              </a:defRPr>
            </a:lvl5pPr>
            <a:lvl6pPr marL="2997200" marR="0" lvl="5" indent="25400" algn="l" rtl="0">
              <a:lnSpc>
                <a:spcPct val="100000"/>
              </a:lnSpc>
              <a:spcBef>
                <a:spcPts val="0"/>
              </a:spcBef>
              <a:spcAft>
                <a:spcPts val="0"/>
              </a:spcAft>
              <a:buClr>
                <a:schemeClr val="dk1"/>
              </a:buClr>
              <a:buSzPct val="100000"/>
              <a:buFont typeface="Arial"/>
              <a:buChar char="•"/>
              <a:defRPr sz="1200" b="0" i="0" u="none" strike="noStrike" cap="none">
                <a:solidFill>
                  <a:srgbClr val="000000"/>
                </a:solidFill>
                <a:latin typeface="Arial"/>
                <a:ea typeface="Arial"/>
                <a:cs typeface="Arial"/>
                <a:sym typeface="Arial"/>
              </a:defRPr>
            </a:lvl6pPr>
            <a:lvl7pPr marL="3543300" marR="0" lvl="6" indent="25400" algn="l" rtl="0">
              <a:lnSpc>
                <a:spcPct val="100000"/>
              </a:lnSpc>
              <a:spcBef>
                <a:spcPts val="0"/>
              </a:spcBef>
              <a:spcAft>
                <a:spcPts val="0"/>
              </a:spcAft>
              <a:buClr>
                <a:schemeClr val="dk1"/>
              </a:buClr>
              <a:buSzPct val="100000"/>
              <a:buFont typeface="Arial"/>
              <a:buChar char="•"/>
              <a:defRPr sz="1200" b="0" i="0" u="none" strike="noStrike" cap="none">
                <a:solidFill>
                  <a:srgbClr val="000000"/>
                </a:solidFill>
                <a:latin typeface="Arial"/>
                <a:ea typeface="Arial"/>
                <a:cs typeface="Arial"/>
                <a:sym typeface="Arial"/>
              </a:defRPr>
            </a:lvl7pPr>
            <a:lvl8pPr marL="4076700" marR="0" lvl="7" indent="25400" algn="l" rtl="0">
              <a:lnSpc>
                <a:spcPct val="100000"/>
              </a:lnSpc>
              <a:spcBef>
                <a:spcPts val="0"/>
              </a:spcBef>
              <a:spcAft>
                <a:spcPts val="0"/>
              </a:spcAft>
              <a:buClr>
                <a:schemeClr val="dk1"/>
              </a:buClr>
              <a:buSzPct val="100000"/>
              <a:buFont typeface="Arial"/>
              <a:buChar char="•"/>
              <a:defRPr sz="1200" b="0" i="0" u="none" strike="noStrike" cap="none">
                <a:solidFill>
                  <a:srgbClr val="000000"/>
                </a:solidFill>
                <a:latin typeface="Arial"/>
                <a:ea typeface="Arial"/>
                <a:cs typeface="Arial"/>
                <a:sym typeface="Arial"/>
              </a:defRPr>
            </a:lvl8pPr>
            <a:lvl9pPr marL="4622800" marR="0" lvl="8" indent="25400" algn="l" rtl="0">
              <a:lnSpc>
                <a:spcPct val="100000"/>
              </a:lnSpc>
              <a:spcBef>
                <a:spcPts val="0"/>
              </a:spcBef>
              <a:spcAft>
                <a:spcPts val="0"/>
              </a:spcAft>
              <a:buClr>
                <a:schemeClr val="dk1"/>
              </a:buClr>
              <a:buSzPct val="100000"/>
              <a:buFont typeface="Arial"/>
              <a:buChar char="•"/>
              <a:defRPr sz="1200" b="0" i="0" u="none" strike="noStrike" cap="none">
                <a:solidFill>
                  <a:srgbClr val="000000"/>
                </a:solidFill>
                <a:latin typeface="Arial"/>
                <a:ea typeface="Arial"/>
                <a:cs typeface="Arial"/>
                <a:sym typeface="Arial"/>
              </a:defRPr>
            </a:lvl9pPr>
          </a:lstStyle>
          <a:p>
            <a:endParaRPr/>
          </a:p>
        </p:txBody>
      </p:sp>
      <p:sp>
        <p:nvSpPr>
          <p:cNvPr id="210" name="Shape 210"/>
          <p:cNvSpPr txBox="1">
            <a:spLocks noGrp="1"/>
          </p:cNvSpPr>
          <p:nvPr>
            <p:ph type="body" idx="2"/>
          </p:nvPr>
        </p:nvSpPr>
        <p:spPr>
          <a:xfrm>
            <a:off x="3429000" y="1371598"/>
            <a:ext cx="8382000" cy="4953300"/>
          </a:xfrm>
          <a:prstGeom prst="rect">
            <a:avLst/>
          </a:prstGeom>
          <a:noFill/>
          <a:ln>
            <a:noFill/>
          </a:ln>
        </p:spPr>
        <p:txBody>
          <a:bodyPr lIns="121900" tIns="121900" rIns="121900" bIns="121900" anchor="t" anchorCtr="0"/>
          <a:lstStyle>
            <a:lvl1pPr marL="0" marR="0" lvl="0" indent="0" algn="l" rtl="0">
              <a:lnSpc>
                <a:spcPct val="105000"/>
              </a:lnSpc>
              <a:spcBef>
                <a:spcPts val="0"/>
              </a:spcBef>
              <a:spcAft>
                <a:spcPts val="500"/>
              </a:spcAft>
              <a:buClr>
                <a:schemeClr val="dk2"/>
              </a:buClr>
              <a:buFont typeface="Arial"/>
              <a:buNone/>
              <a:defRPr sz="1200" b="0" i="0" u="none" strike="noStrike" cap="none">
                <a:solidFill>
                  <a:srgbClr val="000000"/>
                </a:solidFill>
                <a:latin typeface="Arial"/>
                <a:ea typeface="Arial"/>
                <a:cs typeface="Arial"/>
                <a:sym typeface="Arial"/>
              </a:defRPr>
            </a:lvl1pPr>
            <a:lvl2pPr marL="393700" marR="0" lvl="1" indent="-101600" algn="l" rtl="0">
              <a:lnSpc>
                <a:spcPct val="105000"/>
              </a:lnSpc>
              <a:spcBef>
                <a:spcPts val="0"/>
              </a:spcBef>
              <a:spcAft>
                <a:spcPts val="500"/>
              </a:spcAft>
              <a:buClr>
                <a:schemeClr val="lt2"/>
              </a:buClr>
              <a:buSzPct val="100000"/>
              <a:buFont typeface="Noto Sans Symbols"/>
              <a:buChar char="▪"/>
              <a:defRPr sz="1200" b="0" i="0" u="none" strike="noStrike" cap="none">
                <a:solidFill>
                  <a:srgbClr val="000000"/>
                </a:solidFill>
                <a:latin typeface="Arial"/>
                <a:ea typeface="Arial"/>
                <a:cs typeface="Arial"/>
                <a:sym typeface="Arial"/>
              </a:defRPr>
            </a:lvl2pPr>
            <a:lvl3pPr marL="800100" marR="0" lvl="2" indent="-317500" algn="l" rtl="0">
              <a:lnSpc>
                <a:spcPct val="105000"/>
              </a:lnSpc>
              <a:spcBef>
                <a:spcPts val="0"/>
              </a:spcBef>
              <a:spcAft>
                <a:spcPts val="500"/>
              </a:spcAft>
              <a:buClr>
                <a:srgbClr val="7F7F7F"/>
              </a:buClr>
              <a:buSzPct val="100000"/>
              <a:buFont typeface="Arial"/>
              <a:buChar char="•"/>
              <a:defRPr sz="1200" b="0" i="0" u="none" strike="noStrike" cap="none">
                <a:solidFill>
                  <a:srgbClr val="000000"/>
                </a:solidFill>
                <a:latin typeface="Arial"/>
                <a:ea typeface="Arial"/>
                <a:cs typeface="Arial"/>
                <a:sym typeface="Arial"/>
              </a:defRPr>
            </a:lvl3pPr>
            <a:lvl4pPr marL="1181100" marR="0" lvl="3" indent="-292100" algn="l" rtl="0">
              <a:lnSpc>
                <a:spcPct val="105000"/>
              </a:lnSpc>
              <a:spcBef>
                <a:spcPts val="0"/>
              </a:spcBef>
              <a:spcAft>
                <a:spcPts val="500"/>
              </a:spcAft>
              <a:buClr>
                <a:srgbClr val="7F7F7F"/>
              </a:buClr>
              <a:buSzPct val="100000"/>
              <a:buFont typeface="Arial"/>
              <a:buChar char="–"/>
              <a:defRPr sz="1200" b="0" i="0" u="none" strike="noStrike" cap="none">
                <a:solidFill>
                  <a:srgbClr val="000000"/>
                </a:solidFill>
                <a:latin typeface="Arial"/>
                <a:ea typeface="Arial"/>
                <a:cs typeface="Arial"/>
                <a:sym typeface="Arial"/>
              </a:defRPr>
            </a:lvl4pPr>
            <a:lvl5pPr marL="1612900" marR="0" lvl="4" indent="-317500" algn="l" rtl="0">
              <a:lnSpc>
                <a:spcPct val="105000"/>
              </a:lnSpc>
              <a:spcBef>
                <a:spcPts val="0"/>
              </a:spcBef>
              <a:spcAft>
                <a:spcPts val="500"/>
              </a:spcAft>
              <a:buClr>
                <a:srgbClr val="7F7F7F"/>
              </a:buClr>
              <a:buSzPct val="100000"/>
              <a:buFont typeface="Arial"/>
              <a:buChar char="•"/>
              <a:defRPr sz="1200" b="0" i="0" u="none" strike="noStrike" cap="none">
                <a:solidFill>
                  <a:srgbClr val="000000"/>
                </a:solidFill>
                <a:latin typeface="Arial"/>
                <a:ea typeface="Arial"/>
                <a:cs typeface="Arial"/>
                <a:sym typeface="Arial"/>
              </a:defRPr>
            </a:lvl5pPr>
            <a:lvl6pPr marL="2997200" marR="0" lvl="5" indent="25400" algn="l" rtl="0">
              <a:lnSpc>
                <a:spcPct val="100000"/>
              </a:lnSpc>
              <a:spcBef>
                <a:spcPts val="0"/>
              </a:spcBef>
              <a:spcAft>
                <a:spcPts val="0"/>
              </a:spcAft>
              <a:buClr>
                <a:schemeClr val="dk1"/>
              </a:buClr>
              <a:buSzPct val="100000"/>
              <a:buFont typeface="Arial"/>
              <a:buChar char="•"/>
              <a:defRPr sz="1200" b="0" i="0" u="none" strike="noStrike" cap="none">
                <a:solidFill>
                  <a:srgbClr val="000000"/>
                </a:solidFill>
                <a:latin typeface="Arial"/>
                <a:ea typeface="Arial"/>
                <a:cs typeface="Arial"/>
                <a:sym typeface="Arial"/>
              </a:defRPr>
            </a:lvl6pPr>
            <a:lvl7pPr marL="3543300" marR="0" lvl="6" indent="25400" algn="l" rtl="0">
              <a:lnSpc>
                <a:spcPct val="100000"/>
              </a:lnSpc>
              <a:spcBef>
                <a:spcPts val="0"/>
              </a:spcBef>
              <a:spcAft>
                <a:spcPts val="0"/>
              </a:spcAft>
              <a:buClr>
                <a:schemeClr val="dk1"/>
              </a:buClr>
              <a:buSzPct val="100000"/>
              <a:buFont typeface="Arial"/>
              <a:buChar char="•"/>
              <a:defRPr sz="1200" b="0" i="0" u="none" strike="noStrike" cap="none">
                <a:solidFill>
                  <a:srgbClr val="000000"/>
                </a:solidFill>
                <a:latin typeface="Arial"/>
                <a:ea typeface="Arial"/>
                <a:cs typeface="Arial"/>
                <a:sym typeface="Arial"/>
              </a:defRPr>
            </a:lvl7pPr>
            <a:lvl8pPr marL="4076700" marR="0" lvl="7" indent="25400" algn="l" rtl="0">
              <a:lnSpc>
                <a:spcPct val="100000"/>
              </a:lnSpc>
              <a:spcBef>
                <a:spcPts val="0"/>
              </a:spcBef>
              <a:spcAft>
                <a:spcPts val="0"/>
              </a:spcAft>
              <a:buClr>
                <a:schemeClr val="dk1"/>
              </a:buClr>
              <a:buSzPct val="100000"/>
              <a:buFont typeface="Arial"/>
              <a:buChar char="•"/>
              <a:defRPr sz="1200" b="0" i="0" u="none" strike="noStrike" cap="none">
                <a:solidFill>
                  <a:srgbClr val="000000"/>
                </a:solidFill>
                <a:latin typeface="Arial"/>
                <a:ea typeface="Arial"/>
                <a:cs typeface="Arial"/>
                <a:sym typeface="Arial"/>
              </a:defRPr>
            </a:lvl8pPr>
            <a:lvl9pPr marL="4622800" marR="0" lvl="8" indent="25400" algn="l" rtl="0">
              <a:lnSpc>
                <a:spcPct val="100000"/>
              </a:lnSpc>
              <a:spcBef>
                <a:spcPts val="0"/>
              </a:spcBef>
              <a:spcAft>
                <a:spcPts val="0"/>
              </a:spcAft>
              <a:buClr>
                <a:schemeClr val="dk1"/>
              </a:buClr>
              <a:buSzPct val="100000"/>
              <a:buFont typeface="Arial"/>
              <a:buChar char="•"/>
              <a:defRPr sz="1200" b="0" i="0" u="none" strike="noStrike" cap="none">
                <a:solidFill>
                  <a:srgbClr val="000000"/>
                </a:solidFill>
                <a:latin typeface="Arial"/>
                <a:ea typeface="Arial"/>
                <a:cs typeface="Arial"/>
                <a:sym typeface="Arial"/>
              </a:defRPr>
            </a:lvl9pPr>
          </a:lstStyle>
          <a:p>
            <a:endParaRPr/>
          </a:p>
        </p:txBody>
      </p:sp>
      <p:sp>
        <p:nvSpPr>
          <p:cNvPr id="211" name="Shape 211"/>
          <p:cNvSpPr txBox="1"/>
          <p:nvPr/>
        </p:nvSpPr>
        <p:spPr>
          <a:xfrm>
            <a:off x="254000" y="6477000"/>
            <a:ext cx="2603700" cy="381300"/>
          </a:xfrm>
          <a:prstGeom prst="rect">
            <a:avLst/>
          </a:prstGeom>
          <a:noFill/>
          <a:ln>
            <a:noFill/>
          </a:ln>
        </p:spPr>
        <p:txBody>
          <a:bodyPr lIns="0" tIns="0" rIns="0" bIns="0" anchor="ctr" anchorCtr="0">
            <a:noAutofit/>
          </a:bodyPr>
          <a:lstStyle/>
          <a:p>
            <a:pPr marL="0" marR="0" lvl="0" indent="0" algn="l" rtl="0">
              <a:lnSpc>
                <a:spcPct val="100000"/>
              </a:lnSpc>
              <a:spcBef>
                <a:spcPts val="0"/>
              </a:spcBef>
              <a:spcAft>
                <a:spcPts val="0"/>
              </a:spcAft>
              <a:buClr>
                <a:schemeClr val="dk2"/>
              </a:buClr>
              <a:buSzPct val="25000"/>
              <a:buFont typeface="Arial"/>
              <a:buNone/>
            </a:pPr>
            <a:r>
              <a:rPr lang="en-US" sz="800" b="0" i="0" u="none" strike="noStrike" cap="none">
                <a:solidFill>
                  <a:schemeClr val="dk2"/>
                </a:solidFill>
                <a:latin typeface="Arial"/>
                <a:ea typeface="Arial"/>
                <a:cs typeface="Arial"/>
                <a:sym typeface="Arial"/>
              </a:rPr>
              <a:t>Copyright © 2015 Risk Management Solutions, Inc. .</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212"/>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Section Break-Statement">
    <p:spTree>
      <p:nvGrpSpPr>
        <p:cNvPr id="1" name="Shape 213"/>
        <p:cNvGrpSpPr/>
        <p:nvPr/>
      </p:nvGrpSpPr>
      <p:grpSpPr>
        <a:xfrm>
          <a:off x="0" y="0"/>
          <a:ext cx="0" cy="0"/>
          <a:chOff x="0" y="0"/>
          <a:chExt cx="0" cy="0"/>
        </a:xfrm>
      </p:grpSpPr>
      <p:sp>
        <p:nvSpPr>
          <p:cNvPr id="214" name="Shape 214"/>
          <p:cNvSpPr txBox="1">
            <a:spLocks noGrp="1"/>
          </p:cNvSpPr>
          <p:nvPr>
            <p:ph type="title"/>
          </p:nvPr>
        </p:nvSpPr>
        <p:spPr>
          <a:xfrm>
            <a:off x="3161770" y="990600"/>
            <a:ext cx="6845700" cy="2233500"/>
          </a:xfrm>
          <a:prstGeom prst="rect">
            <a:avLst/>
          </a:prstGeom>
          <a:noFill/>
          <a:ln>
            <a:noFill/>
          </a:ln>
        </p:spPr>
        <p:txBody>
          <a:bodyPr lIns="121900" tIns="121900" rIns="121900" bIns="121900" anchor="t" anchorCtr="0"/>
          <a:lstStyle>
            <a:lvl1pPr marL="0" marR="0" lvl="0" indent="0" algn="l" rtl="0">
              <a:lnSpc>
                <a:spcPct val="90000"/>
              </a:lnSpc>
              <a:spcBef>
                <a:spcPts val="0"/>
              </a:spcBef>
              <a:spcAft>
                <a:spcPts val="0"/>
              </a:spcAft>
              <a:buClr>
                <a:schemeClr val="dk1"/>
              </a:buClr>
              <a:buFont typeface="Arial"/>
              <a:buNone/>
              <a:defRPr sz="12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1200"/>
            </a:lvl2pPr>
            <a:lvl3pPr marL="0" marR="0" lvl="2" indent="0" algn="l" rtl="0">
              <a:spcBef>
                <a:spcPts val="0"/>
              </a:spcBef>
              <a:buNone/>
              <a:defRPr sz="1200"/>
            </a:lvl3pPr>
            <a:lvl4pPr marL="0" marR="0" lvl="3" indent="0" algn="l" rtl="0">
              <a:spcBef>
                <a:spcPts val="0"/>
              </a:spcBef>
              <a:buNone/>
              <a:defRPr sz="1200"/>
            </a:lvl4pPr>
            <a:lvl5pPr marL="0" marR="0" lvl="4" indent="0" algn="l" rtl="0">
              <a:spcBef>
                <a:spcPts val="0"/>
              </a:spcBef>
              <a:buNone/>
              <a:defRPr sz="1200"/>
            </a:lvl5pPr>
            <a:lvl6pPr marL="0" marR="0" lvl="5" indent="0" algn="l" rtl="0">
              <a:spcBef>
                <a:spcPts val="0"/>
              </a:spcBef>
              <a:buNone/>
              <a:defRPr sz="1200"/>
            </a:lvl6pPr>
            <a:lvl7pPr marL="0" marR="0" lvl="6" indent="0" algn="l" rtl="0">
              <a:spcBef>
                <a:spcPts val="0"/>
              </a:spcBef>
              <a:buNone/>
              <a:defRPr sz="1200"/>
            </a:lvl7pPr>
            <a:lvl8pPr marL="0" marR="0" lvl="7" indent="0" algn="l" rtl="0">
              <a:spcBef>
                <a:spcPts val="0"/>
              </a:spcBef>
              <a:buNone/>
              <a:defRPr sz="1200"/>
            </a:lvl8pPr>
            <a:lvl9pPr marL="0" marR="0" lvl="8" indent="0" algn="l" rtl="0">
              <a:spcBef>
                <a:spcPts val="0"/>
              </a:spcBef>
              <a:buNone/>
              <a:defRPr sz="1200"/>
            </a:lvl9pPr>
          </a:lstStyle>
          <a:p>
            <a:endParaRPr/>
          </a:p>
        </p:txBody>
      </p:sp>
      <p:sp>
        <p:nvSpPr>
          <p:cNvPr id="215" name="Shape 215"/>
          <p:cNvSpPr/>
          <p:nvPr/>
        </p:nvSpPr>
        <p:spPr>
          <a:xfrm>
            <a:off x="3161767" y="787398"/>
            <a:ext cx="6845700" cy="76500"/>
          </a:xfrm>
          <a:prstGeom prst="rect">
            <a:avLst/>
          </a:prstGeom>
          <a:solidFill>
            <a:schemeClr val="dk1"/>
          </a:solidFill>
          <a:ln>
            <a:noFill/>
          </a:ln>
        </p:spPr>
        <p:txBody>
          <a:bodyPr lIns="76200" tIns="38100" rIns="76200" bIns="38100" anchor="ctr" anchorCtr="0">
            <a:noAutofit/>
          </a:bodyPr>
          <a:lstStyle/>
          <a:p>
            <a:pPr marL="0" marR="0" lvl="0" indent="0" algn="ctr" rtl="0">
              <a:lnSpc>
                <a:spcPct val="100000"/>
              </a:lnSpc>
              <a:spcBef>
                <a:spcPts val="0"/>
              </a:spcBef>
              <a:spcAft>
                <a:spcPts val="0"/>
              </a:spcAft>
              <a:buClr>
                <a:srgbClr val="000000"/>
              </a:buClr>
              <a:buFont typeface="Arial"/>
              <a:buNone/>
            </a:pPr>
            <a:endParaRPr sz="2100" b="0" i="0" u="none" strike="noStrike" cap="none">
              <a:solidFill>
                <a:schemeClr val="dk1"/>
              </a:solidFill>
              <a:latin typeface="Arial"/>
              <a:ea typeface="Arial"/>
              <a:cs typeface="Arial"/>
              <a:sym typeface="Arial"/>
            </a:endParaRPr>
          </a:p>
        </p:txBody>
      </p:sp>
      <p:sp>
        <p:nvSpPr>
          <p:cNvPr id="216" name="Shape 216"/>
          <p:cNvSpPr txBox="1"/>
          <p:nvPr/>
        </p:nvSpPr>
        <p:spPr>
          <a:xfrm>
            <a:off x="11430000" y="6477000"/>
            <a:ext cx="762000" cy="381300"/>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dk2"/>
              </a:buClr>
              <a:buSzPct val="25000"/>
              <a:buFont typeface="Arial"/>
              <a:buNone/>
            </a:pPr>
            <a:fld id="{00000000-1234-1234-1234-123412341234}" type="slidenum">
              <a:rPr lang="en-US" sz="800" b="0" i="0" u="none" strike="noStrike" cap="none">
                <a:solidFill>
                  <a:schemeClr val="dk2"/>
                </a:solidFill>
                <a:latin typeface="Arial"/>
                <a:ea typeface="Arial"/>
                <a:cs typeface="Arial"/>
                <a:sym typeface="Arial"/>
              </a:rPr>
              <a:t>‹#›</a:t>
            </a:fld>
            <a:endParaRPr lang="en-US" sz="800" b="0" i="0" u="none" strike="noStrike" cap="none">
              <a:solidFill>
                <a:schemeClr val="dk2"/>
              </a:solidFill>
              <a:latin typeface="Arial"/>
              <a:ea typeface="Arial"/>
              <a:cs typeface="Arial"/>
              <a:sym typeface="Arial"/>
            </a:endParaRPr>
          </a:p>
        </p:txBody>
      </p:sp>
      <p:sp>
        <p:nvSpPr>
          <p:cNvPr id="217" name="Shape 217"/>
          <p:cNvSpPr txBox="1"/>
          <p:nvPr/>
        </p:nvSpPr>
        <p:spPr>
          <a:xfrm>
            <a:off x="254000" y="6477000"/>
            <a:ext cx="4305300" cy="381300"/>
          </a:xfrm>
          <a:prstGeom prst="rect">
            <a:avLst/>
          </a:prstGeom>
          <a:noFill/>
          <a:ln>
            <a:noFill/>
          </a:ln>
        </p:spPr>
        <p:txBody>
          <a:bodyPr lIns="0" tIns="0" rIns="0" bIns="0" anchor="ctr" anchorCtr="0">
            <a:noAutofit/>
          </a:bodyPr>
          <a:lstStyle/>
          <a:p>
            <a:pPr marL="0" marR="0" lvl="0" indent="0" algn="l" rtl="0">
              <a:lnSpc>
                <a:spcPct val="100000"/>
              </a:lnSpc>
              <a:spcBef>
                <a:spcPts val="0"/>
              </a:spcBef>
              <a:spcAft>
                <a:spcPts val="0"/>
              </a:spcAft>
              <a:buClr>
                <a:schemeClr val="dk2"/>
              </a:buClr>
              <a:buSzPct val="25000"/>
              <a:buFont typeface="Arial"/>
              <a:buNone/>
            </a:pPr>
            <a:r>
              <a:rPr lang="en-US" sz="800" b="0" i="0" u="none" strike="noStrike" cap="none">
                <a:solidFill>
                  <a:schemeClr val="dk2"/>
                </a:solidFill>
                <a:latin typeface="Arial"/>
                <a:ea typeface="Arial"/>
                <a:cs typeface="Arial"/>
                <a:sym typeface="Arial"/>
              </a:rPr>
              <a:t>Copyright © 2015 Risk Management Solutions, Inc.                  All Rights Reserved.</a:t>
            </a:r>
          </a:p>
        </p:txBody>
      </p:sp>
      <p:sp>
        <p:nvSpPr>
          <p:cNvPr id="218" name="Shape 218"/>
          <p:cNvSpPr txBox="1"/>
          <p:nvPr/>
        </p:nvSpPr>
        <p:spPr>
          <a:xfrm>
            <a:off x="5236306" y="6477000"/>
            <a:ext cx="4572000" cy="381300"/>
          </a:xfrm>
          <a:prstGeom prst="rect">
            <a:avLst/>
          </a:prstGeom>
          <a:noFill/>
          <a:ln>
            <a:noFill/>
          </a:ln>
        </p:spPr>
        <p:txBody>
          <a:bodyPr lIns="0" tIns="0" rIns="0" bIns="0" anchor="ctr" anchorCtr="0">
            <a:noAutofit/>
          </a:bodyPr>
          <a:lstStyle/>
          <a:p>
            <a:pPr marL="0" marR="0" lvl="0" indent="0" algn="l" rtl="0">
              <a:lnSpc>
                <a:spcPct val="100000"/>
              </a:lnSpc>
              <a:spcBef>
                <a:spcPts val="0"/>
              </a:spcBef>
              <a:spcAft>
                <a:spcPts val="0"/>
              </a:spcAft>
              <a:buClr>
                <a:schemeClr val="dk2"/>
              </a:buClr>
              <a:buSzPct val="25000"/>
              <a:buFont typeface="Arial"/>
              <a:buNone/>
            </a:pPr>
            <a:r>
              <a:rPr lang="en-US" sz="800" b="0" i="0" u="none" strike="noStrike" cap="none">
                <a:solidFill>
                  <a:schemeClr val="dk2"/>
                </a:solidFill>
                <a:latin typeface="Arial"/>
                <a:ea typeface="Arial"/>
                <a:cs typeface="Arial"/>
                <a:sym typeface="Arial"/>
              </a:rPr>
              <a:t>July 9, 2015</a:t>
            </a:r>
          </a:p>
        </p:txBody>
      </p:sp>
      <p:cxnSp>
        <p:nvCxnSpPr>
          <p:cNvPr id="219" name="Shape 219"/>
          <p:cNvCxnSpPr/>
          <p:nvPr/>
        </p:nvCxnSpPr>
        <p:spPr>
          <a:xfrm>
            <a:off x="11430000" y="6477000"/>
            <a:ext cx="0" cy="381300"/>
          </a:xfrm>
          <a:prstGeom prst="straightConnector1">
            <a:avLst/>
          </a:prstGeom>
          <a:noFill/>
          <a:ln w="12700" cap="flat" cmpd="sng">
            <a:solidFill>
              <a:srgbClr val="999999"/>
            </a:solidFill>
            <a:prstDash val="solid"/>
            <a:round/>
            <a:headEnd type="none" w="med" len="med"/>
            <a:tailEnd type="none" w="med" len="med"/>
          </a:ln>
        </p:spPr>
      </p:cxnSp>
      <p:sp>
        <p:nvSpPr>
          <p:cNvPr id="220" name="Shape 220"/>
          <p:cNvSpPr/>
          <p:nvPr/>
        </p:nvSpPr>
        <p:spPr>
          <a:xfrm>
            <a:off x="3161767" y="787398"/>
            <a:ext cx="6845700" cy="76500"/>
          </a:xfrm>
          <a:prstGeom prst="rect">
            <a:avLst/>
          </a:prstGeom>
          <a:solidFill>
            <a:schemeClr val="dk1"/>
          </a:solidFill>
          <a:ln>
            <a:noFill/>
          </a:ln>
        </p:spPr>
        <p:txBody>
          <a:bodyPr lIns="76200" tIns="38100" rIns="76200" bIns="38100" anchor="ctr" anchorCtr="0">
            <a:noAutofit/>
          </a:bodyPr>
          <a:lstStyle/>
          <a:p>
            <a:pPr marL="0" marR="0" lvl="0" indent="0" algn="ctr" rtl="0">
              <a:lnSpc>
                <a:spcPct val="100000"/>
              </a:lnSpc>
              <a:spcBef>
                <a:spcPts val="0"/>
              </a:spcBef>
              <a:spcAft>
                <a:spcPts val="0"/>
              </a:spcAft>
              <a:buClr>
                <a:srgbClr val="000000"/>
              </a:buClr>
              <a:buFont typeface="Arial"/>
              <a:buNone/>
            </a:pPr>
            <a:endParaRPr sz="2100" b="0" i="0" u="none" strike="noStrike" cap="none">
              <a:solidFill>
                <a:schemeClr val="dk1"/>
              </a:solidFill>
              <a:latin typeface="Arial"/>
              <a:ea typeface="Arial"/>
              <a:cs typeface="Arial"/>
              <a:sym typeface="Arial"/>
            </a:endParaRPr>
          </a:p>
        </p:txBody>
      </p:sp>
      <p:sp>
        <p:nvSpPr>
          <p:cNvPr id="221" name="Shape 221"/>
          <p:cNvSpPr txBox="1"/>
          <p:nvPr/>
        </p:nvSpPr>
        <p:spPr>
          <a:xfrm>
            <a:off x="11430000" y="6477000"/>
            <a:ext cx="762000" cy="381300"/>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dk2"/>
              </a:buClr>
              <a:buSzPct val="25000"/>
              <a:buFont typeface="Arial"/>
              <a:buNone/>
            </a:pPr>
            <a:fld id="{00000000-1234-1234-1234-123412341234}" type="slidenum">
              <a:rPr lang="en-US" sz="800" b="0" i="0" u="none" strike="noStrike" cap="none">
                <a:solidFill>
                  <a:schemeClr val="dk2"/>
                </a:solidFill>
                <a:latin typeface="Arial"/>
                <a:ea typeface="Arial"/>
                <a:cs typeface="Arial"/>
                <a:sym typeface="Arial"/>
              </a:rPr>
              <a:t>‹#›</a:t>
            </a:fld>
            <a:endParaRPr lang="en-US" sz="800" b="0" i="0" u="none" strike="noStrike" cap="none">
              <a:solidFill>
                <a:schemeClr val="dk2"/>
              </a:solidFill>
              <a:latin typeface="Arial"/>
              <a:ea typeface="Arial"/>
              <a:cs typeface="Arial"/>
              <a:sym typeface="Arial"/>
            </a:endParaRPr>
          </a:p>
        </p:txBody>
      </p:sp>
      <p:sp>
        <p:nvSpPr>
          <p:cNvPr id="222" name="Shape 222"/>
          <p:cNvSpPr txBox="1"/>
          <p:nvPr/>
        </p:nvSpPr>
        <p:spPr>
          <a:xfrm>
            <a:off x="5236306" y="6477000"/>
            <a:ext cx="4572000" cy="381300"/>
          </a:xfrm>
          <a:prstGeom prst="rect">
            <a:avLst/>
          </a:prstGeom>
          <a:noFill/>
          <a:ln>
            <a:noFill/>
          </a:ln>
        </p:spPr>
        <p:txBody>
          <a:bodyPr lIns="0" tIns="0" rIns="0" bIns="0" anchor="ctr" anchorCtr="0">
            <a:noAutofit/>
          </a:bodyPr>
          <a:lstStyle/>
          <a:p>
            <a:pPr marL="0" marR="0" lvl="0" indent="0" algn="l" rtl="0">
              <a:lnSpc>
                <a:spcPct val="100000"/>
              </a:lnSpc>
              <a:spcBef>
                <a:spcPts val="0"/>
              </a:spcBef>
              <a:spcAft>
                <a:spcPts val="0"/>
              </a:spcAft>
              <a:buClr>
                <a:schemeClr val="dk2"/>
              </a:buClr>
              <a:buSzPct val="25000"/>
              <a:buFont typeface="Arial"/>
              <a:buNone/>
            </a:pPr>
            <a:r>
              <a:rPr lang="en-US" sz="800" b="0" i="0" u="none" strike="noStrike" cap="none">
                <a:solidFill>
                  <a:schemeClr val="dk2"/>
                </a:solidFill>
                <a:latin typeface="Arial"/>
                <a:ea typeface="Arial"/>
                <a:cs typeface="Arial"/>
                <a:sym typeface="Arial"/>
              </a:rPr>
              <a:t>July 9, 2015</a:t>
            </a:r>
          </a:p>
        </p:txBody>
      </p:sp>
      <p:cxnSp>
        <p:nvCxnSpPr>
          <p:cNvPr id="223" name="Shape 223"/>
          <p:cNvCxnSpPr/>
          <p:nvPr/>
        </p:nvCxnSpPr>
        <p:spPr>
          <a:xfrm>
            <a:off x="11430000" y="6477000"/>
            <a:ext cx="0" cy="381300"/>
          </a:xfrm>
          <a:prstGeom prst="straightConnector1">
            <a:avLst/>
          </a:prstGeom>
          <a:noFill/>
          <a:ln w="12700" cap="flat" cmpd="sng">
            <a:solidFill>
              <a:srgbClr val="999999"/>
            </a:solidFill>
            <a:prstDash val="solid"/>
            <a:round/>
            <a:headEnd type="none" w="med" len="med"/>
            <a:tailEnd type="none" w="med" len="med"/>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1_Big Statement-White">
    <p:spTree>
      <p:nvGrpSpPr>
        <p:cNvPr id="1" name="Shape 224"/>
        <p:cNvGrpSpPr/>
        <p:nvPr/>
      </p:nvGrpSpPr>
      <p:grpSpPr>
        <a:xfrm>
          <a:off x="0" y="0"/>
          <a:ext cx="0" cy="0"/>
          <a:chOff x="0" y="0"/>
          <a:chExt cx="0" cy="0"/>
        </a:xfrm>
      </p:grpSpPr>
      <p:sp>
        <p:nvSpPr>
          <p:cNvPr id="225" name="Shape 225"/>
          <p:cNvSpPr txBox="1">
            <a:spLocks noGrp="1"/>
          </p:cNvSpPr>
          <p:nvPr>
            <p:ph type="title"/>
          </p:nvPr>
        </p:nvSpPr>
        <p:spPr>
          <a:xfrm>
            <a:off x="2286000" y="1047749"/>
            <a:ext cx="7620000" cy="4762500"/>
          </a:xfrm>
          <a:prstGeom prst="rect">
            <a:avLst/>
          </a:prstGeom>
          <a:noFill/>
          <a:ln>
            <a:noFill/>
          </a:ln>
        </p:spPr>
        <p:txBody>
          <a:bodyPr lIns="121900" tIns="121900" rIns="121900" bIns="121900" anchor="ctr" anchorCtr="0"/>
          <a:lstStyle>
            <a:lvl1pPr marL="0" marR="0" lvl="0" indent="0" algn="ctr" rtl="0">
              <a:lnSpc>
                <a:spcPct val="90000"/>
              </a:lnSpc>
              <a:spcBef>
                <a:spcPts val="0"/>
              </a:spcBef>
              <a:spcAft>
                <a:spcPts val="0"/>
              </a:spcAft>
              <a:buClr>
                <a:schemeClr val="dk1"/>
              </a:buClr>
              <a:buFont typeface="Arial"/>
              <a:buNone/>
              <a:defRPr sz="12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1200"/>
            </a:lvl2pPr>
            <a:lvl3pPr marL="0" marR="0" lvl="2" indent="0" algn="l" rtl="0">
              <a:spcBef>
                <a:spcPts val="0"/>
              </a:spcBef>
              <a:buNone/>
              <a:defRPr sz="1200"/>
            </a:lvl3pPr>
            <a:lvl4pPr marL="0" marR="0" lvl="3" indent="0" algn="l" rtl="0">
              <a:spcBef>
                <a:spcPts val="0"/>
              </a:spcBef>
              <a:buNone/>
              <a:defRPr sz="1200"/>
            </a:lvl4pPr>
            <a:lvl5pPr marL="0" marR="0" lvl="4" indent="0" algn="l" rtl="0">
              <a:spcBef>
                <a:spcPts val="0"/>
              </a:spcBef>
              <a:buNone/>
              <a:defRPr sz="1200"/>
            </a:lvl5pPr>
            <a:lvl6pPr marL="0" marR="0" lvl="5" indent="0" algn="l" rtl="0">
              <a:spcBef>
                <a:spcPts val="0"/>
              </a:spcBef>
              <a:buNone/>
              <a:defRPr sz="1200"/>
            </a:lvl6pPr>
            <a:lvl7pPr marL="0" marR="0" lvl="6" indent="0" algn="l" rtl="0">
              <a:spcBef>
                <a:spcPts val="0"/>
              </a:spcBef>
              <a:buNone/>
              <a:defRPr sz="1200"/>
            </a:lvl7pPr>
            <a:lvl8pPr marL="0" marR="0" lvl="7" indent="0" algn="l" rtl="0">
              <a:spcBef>
                <a:spcPts val="0"/>
              </a:spcBef>
              <a:buNone/>
              <a:defRPr sz="1200"/>
            </a:lvl8pPr>
            <a:lvl9pPr marL="0" marR="0" lvl="8" indent="0" algn="l" rtl="0">
              <a:spcBef>
                <a:spcPts val="0"/>
              </a:spcBef>
              <a:buNone/>
              <a:defRPr sz="1200"/>
            </a:lvl9pPr>
          </a:lstStyle>
          <a:p>
            <a:endParaRPr/>
          </a:p>
        </p:txBody>
      </p:sp>
      <p:sp>
        <p:nvSpPr>
          <p:cNvPr id="226" name="Shape 226"/>
          <p:cNvSpPr txBox="1"/>
          <p:nvPr/>
        </p:nvSpPr>
        <p:spPr>
          <a:xfrm>
            <a:off x="11430000" y="6477000"/>
            <a:ext cx="762000" cy="381300"/>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accent2"/>
              </a:buClr>
              <a:buSzPct val="25000"/>
              <a:buFont typeface="Arial"/>
              <a:buNone/>
            </a:pPr>
            <a:fld id="{00000000-1234-1234-1234-123412341234}" type="slidenum">
              <a:rPr lang="en-US" sz="800" b="0" i="0" u="none" strike="noStrike" cap="none">
                <a:solidFill>
                  <a:schemeClr val="accent2"/>
                </a:solidFill>
                <a:latin typeface="Arial"/>
                <a:ea typeface="Arial"/>
                <a:cs typeface="Arial"/>
                <a:sym typeface="Arial"/>
              </a:rPr>
              <a:t>‹#›</a:t>
            </a:fld>
            <a:endParaRPr lang="en-US" sz="800" b="0" i="0" u="none" strike="noStrike" cap="none">
              <a:solidFill>
                <a:schemeClr val="accent2"/>
              </a:solidFill>
              <a:latin typeface="Arial"/>
              <a:ea typeface="Arial"/>
              <a:cs typeface="Arial"/>
              <a:sym typeface="Arial"/>
            </a:endParaRPr>
          </a:p>
        </p:txBody>
      </p:sp>
      <p:cxnSp>
        <p:nvCxnSpPr>
          <p:cNvPr id="227" name="Shape 227"/>
          <p:cNvCxnSpPr/>
          <p:nvPr/>
        </p:nvCxnSpPr>
        <p:spPr>
          <a:xfrm>
            <a:off x="11430000" y="6477000"/>
            <a:ext cx="0" cy="381300"/>
          </a:xfrm>
          <a:prstGeom prst="straightConnector1">
            <a:avLst/>
          </a:prstGeom>
          <a:noFill/>
          <a:ln w="12700" cap="flat" cmpd="sng">
            <a:solidFill>
              <a:schemeClr val="accent2"/>
            </a:solidFill>
            <a:prstDash val="solid"/>
            <a:round/>
            <a:headEnd type="none" w="med" len="med"/>
            <a:tailEnd type="none" w="med" len="med"/>
          </a:ln>
        </p:spPr>
      </p:cxnSp>
      <p:sp>
        <p:nvSpPr>
          <p:cNvPr id="228" name="Shape 228"/>
          <p:cNvSpPr txBox="1"/>
          <p:nvPr/>
        </p:nvSpPr>
        <p:spPr>
          <a:xfrm>
            <a:off x="11430000" y="6477000"/>
            <a:ext cx="762000" cy="381300"/>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accent2"/>
              </a:buClr>
              <a:buSzPct val="25000"/>
              <a:buFont typeface="Arial"/>
              <a:buNone/>
            </a:pPr>
            <a:fld id="{00000000-1234-1234-1234-123412341234}" type="slidenum">
              <a:rPr lang="en-US" sz="800" b="0" i="0" u="none" strike="noStrike" cap="none">
                <a:solidFill>
                  <a:schemeClr val="accent2"/>
                </a:solidFill>
                <a:latin typeface="Arial"/>
                <a:ea typeface="Arial"/>
                <a:cs typeface="Arial"/>
                <a:sym typeface="Arial"/>
              </a:rPr>
              <a:t>‹#›</a:t>
            </a:fld>
            <a:endParaRPr lang="en-US" sz="800" b="0" i="0" u="none" strike="noStrike" cap="none">
              <a:solidFill>
                <a:schemeClr val="accent2"/>
              </a:solidFill>
              <a:latin typeface="Arial"/>
              <a:ea typeface="Arial"/>
              <a:cs typeface="Arial"/>
              <a:sym typeface="Arial"/>
            </a:endParaRPr>
          </a:p>
        </p:txBody>
      </p:sp>
      <p:cxnSp>
        <p:nvCxnSpPr>
          <p:cNvPr id="229" name="Shape 229"/>
          <p:cNvCxnSpPr/>
          <p:nvPr/>
        </p:nvCxnSpPr>
        <p:spPr>
          <a:xfrm>
            <a:off x="11430000" y="6477000"/>
            <a:ext cx="0" cy="381300"/>
          </a:xfrm>
          <a:prstGeom prst="straightConnector1">
            <a:avLst/>
          </a:prstGeom>
          <a:noFill/>
          <a:ln w="12700" cap="flat" cmpd="sng">
            <a:solidFill>
              <a:schemeClr val="accent2"/>
            </a:solidFill>
            <a:prstDash val="solid"/>
            <a:round/>
            <a:headEnd type="none" w="med" len="med"/>
            <a:tailEnd type="none" w="med" len="med"/>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cSld name="Title w/Header-Two Bullet List">
    <p:spTree>
      <p:nvGrpSpPr>
        <p:cNvPr id="1" name="Shape 234"/>
        <p:cNvGrpSpPr/>
        <p:nvPr/>
      </p:nvGrpSpPr>
      <p:grpSpPr>
        <a:xfrm>
          <a:off x="0" y="0"/>
          <a:ext cx="0" cy="0"/>
          <a:chOff x="0" y="0"/>
          <a:chExt cx="0" cy="0"/>
        </a:xfrm>
      </p:grpSpPr>
      <p:sp>
        <p:nvSpPr>
          <p:cNvPr id="235" name="Shape 235"/>
          <p:cNvSpPr txBox="1">
            <a:spLocks noGrp="1"/>
          </p:cNvSpPr>
          <p:nvPr>
            <p:ph type="body" idx="1"/>
          </p:nvPr>
        </p:nvSpPr>
        <p:spPr>
          <a:xfrm>
            <a:off x="381000" y="2057400"/>
            <a:ext cx="5676900" cy="4267200"/>
          </a:xfrm>
          <a:prstGeom prst="rect">
            <a:avLst/>
          </a:prstGeom>
          <a:solidFill>
            <a:schemeClr val="lt1"/>
          </a:solidFill>
          <a:ln>
            <a:noFill/>
          </a:ln>
        </p:spPr>
        <p:txBody>
          <a:bodyPr lIns="121900" tIns="121900" rIns="121900" bIns="121900" anchor="t" anchorCtr="0"/>
          <a:lstStyle>
            <a:lvl1pPr marL="393700" marR="0" lvl="0" indent="-101600" algn="l" rtl="0">
              <a:lnSpc>
                <a:spcPct val="105000"/>
              </a:lnSpc>
              <a:spcBef>
                <a:spcPts val="0"/>
              </a:spcBef>
              <a:spcAft>
                <a:spcPts val="500"/>
              </a:spcAft>
              <a:buClr>
                <a:schemeClr val="lt2"/>
              </a:buClr>
              <a:buSzPct val="100000"/>
              <a:buFont typeface="Noto Sans Symbols"/>
              <a:buChar char="▪"/>
              <a:defRPr sz="1200" b="0" i="0" u="none" strike="noStrike" cap="none">
                <a:solidFill>
                  <a:srgbClr val="000000"/>
                </a:solidFill>
                <a:latin typeface="Arial"/>
                <a:ea typeface="Arial"/>
                <a:cs typeface="Arial"/>
                <a:sym typeface="Arial"/>
              </a:defRPr>
            </a:lvl1pPr>
            <a:lvl2pPr marL="762000" marR="0" lvl="1" indent="-76200" algn="l" rtl="0">
              <a:lnSpc>
                <a:spcPct val="105000"/>
              </a:lnSpc>
              <a:spcBef>
                <a:spcPts val="0"/>
              </a:spcBef>
              <a:spcAft>
                <a:spcPts val="500"/>
              </a:spcAft>
              <a:buClr>
                <a:srgbClr val="7F7F7F"/>
              </a:buClr>
              <a:buSzPct val="100000"/>
              <a:buFont typeface="Arial"/>
              <a:buChar char="–"/>
              <a:defRPr sz="1200" b="0" i="0" u="none" strike="noStrike" cap="none">
                <a:solidFill>
                  <a:srgbClr val="000000"/>
                </a:solidFill>
                <a:latin typeface="Arial"/>
                <a:ea typeface="Arial"/>
                <a:cs typeface="Arial"/>
                <a:sym typeface="Arial"/>
              </a:defRPr>
            </a:lvl2pPr>
            <a:lvl3pPr marL="1155700" marR="0" lvl="2" indent="-101600" algn="l" rtl="0">
              <a:lnSpc>
                <a:spcPct val="105000"/>
              </a:lnSpc>
              <a:spcBef>
                <a:spcPts val="0"/>
              </a:spcBef>
              <a:spcAft>
                <a:spcPts val="500"/>
              </a:spcAft>
              <a:buClr>
                <a:srgbClr val="7F7F7F"/>
              </a:buClr>
              <a:buSzPct val="100000"/>
              <a:buFont typeface="Arial"/>
              <a:buChar char="•"/>
              <a:defRPr sz="1200" b="0" i="0" u="none" strike="noStrike" cap="none">
                <a:solidFill>
                  <a:srgbClr val="000000"/>
                </a:solidFill>
                <a:latin typeface="Arial"/>
                <a:ea typeface="Arial"/>
                <a:cs typeface="Arial"/>
                <a:sym typeface="Arial"/>
              </a:defRPr>
            </a:lvl3pPr>
            <a:lvl4pPr marL="1524000" marR="0" lvl="3" indent="-76200" algn="l" rtl="0">
              <a:lnSpc>
                <a:spcPct val="105000"/>
              </a:lnSpc>
              <a:spcBef>
                <a:spcPts val="0"/>
              </a:spcBef>
              <a:spcAft>
                <a:spcPts val="500"/>
              </a:spcAft>
              <a:buClr>
                <a:srgbClr val="7F7F7F"/>
              </a:buClr>
              <a:buSzPct val="100000"/>
              <a:buFont typeface="Arial"/>
              <a:buChar char="–"/>
              <a:defRPr sz="1200" b="0" i="0" u="none" strike="noStrike" cap="none">
                <a:solidFill>
                  <a:srgbClr val="000000"/>
                </a:solidFill>
                <a:latin typeface="Arial"/>
                <a:ea typeface="Arial"/>
                <a:cs typeface="Arial"/>
                <a:sym typeface="Arial"/>
              </a:defRPr>
            </a:lvl4pPr>
            <a:lvl5pPr marL="1917700" marR="0" lvl="4" indent="-101600" algn="l" rtl="0">
              <a:lnSpc>
                <a:spcPct val="105000"/>
              </a:lnSpc>
              <a:spcBef>
                <a:spcPts val="0"/>
              </a:spcBef>
              <a:spcAft>
                <a:spcPts val="500"/>
              </a:spcAft>
              <a:buClr>
                <a:srgbClr val="7F7F7F"/>
              </a:buClr>
              <a:buSzPct val="100000"/>
              <a:buFont typeface="Arial"/>
              <a:buChar char="•"/>
              <a:defRPr sz="1200" b="0" i="0" u="none" strike="noStrike" cap="none">
                <a:solidFill>
                  <a:srgbClr val="000000"/>
                </a:solidFill>
                <a:latin typeface="Arial"/>
                <a:ea typeface="Arial"/>
                <a:cs typeface="Arial"/>
                <a:sym typeface="Arial"/>
              </a:defRPr>
            </a:lvl5pPr>
            <a:lvl6pPr marL="2997200" marR="0" lvl="5" indent="25400" algn="l" rtl="0">
              <a:lnSpc>
                <a:spcPct val="100000"/>
              </a:lnSpc>
              <a:spcBef>
                <a:spcPts val="0"/>
              </a:spcBef>
              <a:spcAft>
                <a:spcPts val="0"/>
              </a:spcAft>
              <a:buClr>
                <a:schemeClr val="dk1"/>
              </a:buClr>
              <a:buSzPct val="100000"/>
              <a:buFont typeface="Arial"/>
              <a:buChar char="•"/>
              <a:defRPr sz="1200" b="0" i="0" u="none" strike="noStrike" cap="none">
                <a:solidFill>
                  <a:srgbClr val="000000"/>
                </a:solidFill>
                <a:latin typeface="Arial"/>
                <a:ea typeface="Arial"/>
                <a:cs typeface="Arial"/>
                <a:sym typeface="Arial"/>
              </a:defRPr>
            </a:lvl6pPr>
            <a:lvl7pPr marL="3543300" marR="0" lvl="6" indent="25400" algn="l" rtl="0">
              <a:lnSpc>
                <a:spcPct val="100000"/>
              </a:lnSpc>
              <a:spcBef>
                <a:spcPts val="0"/>
              </a:spcBef>
              <a:spcAft>
                <a:spcPts val="0"/>
              </a:spcAft>
              <a:buClr>
                <a:schemeClr val="dk1"/>
              </a:buClr>
              <a:buSzPct val="100000"/>
              <a:buFont typeface="Arial"/>
              <a:buChar char="•"/>
              <a:defRPr sz="1200" b="0" i="0" u="none" strike="noStrike" cap="none">
                <a:solidFill>
                  <a:srgbClr val="000000"/>
                </a:solidFill>
                <a:latin typeface="Arial"/>
                <a:ea typeface="Arial"/>
                <a:cs typeface="Arial"/>
                <a:sym typeface="Arial"/>
              </a:defRPr>
            </a:lvl7pPr>
            <a:lvl8pPr marL="4076700" marR="0" lvl="7" indent="25400" algn="l" rtl="0">
              <a:lnSpc>
                <a:spcPct val="100000"/>
              </a:lnSpc>
              <a:spcBef>
                <a:spcPts val="0"/>
              </a:spcBef>
              <a:spcAft>
                <a:spcPts val="0"/>
              </a:spcAft>
              <a:buClr>
                <a:schemeClr val="dk1"/>
              </a:buClr>
              <a:buSzPct val="100000"/>
              <a:buFont typeface="Arial"/>
              <a:buChar char="•"/>
              <a:defRPr sz="1200" b="0" i="0" u="none" strike="noStrike" cap="none">
                <a:solidFill>
                  <a:srgbClr val="000000"/>
                </a:solidFill>
                <a:latin typeface="Arial"/>
                <a:ea typeface="Arial"/>
                <a:cs typeface="Arial"/>
                <a:sym typeface="Arial"/>
              </a:defRPr>
            </a:lvl8pPr>
            <a:lvl9pPr marL="4622800" marR="0" lvl="8" indent="25400" algn="l" rtl="0">
              <a:lnSpc>
                <a:spcPct val="100000"/>
              </a:lnSpc>
              <a:spcBef>
                <a:spcPts val="0"/>
              </a:spcBef>
              <a:spcAft>
                <a:spcPts val="0"/>
              </a:spcAft>
              <a:buClr>
                <a:schemeClr val="dk1"/>
              </a:buClr>
              <a:buSzPct val="100000"/>
              <a:buFont typeface="Arial"/>
              <a:buChar char="•"/>
              <a:defRPr sz="1200" b="0" i="0" u="none" strike="noStrike" cap="none">
                <a:solidFill>
                  <a:srgbClr val="000000"/>
                </a:solidFill>
                <a:latin typeface="Arial"/>
                <a:ea typeface="Arial"/>
                <a:cs typeface="Arial"/>
                <a:sym typeface="Arial"/>
              </a:defRPr>
            </a:lvl9pPr>
          </a:lstStyle>
          <a:p>
            <a:endParaRPr/>
          </a:p>
        </p:txBody>
      </p:sp>
      <p:sp>
        <p:nvSpPr>
          <p:cNvPr id="236" name="Shape 236"/>
          <p:cNvSpPr txBox="1">
            <a:spLocks noGrp="1"/>
          </p:cNvSpPr>
          <p:nvPr>
            <p:ph type="body" idx="2"/>
          </p:nvPr>
        </p:nvSpPr>
        <p:spPr>
          <a:xfrm>
            <a:off x="6134100" y="2057400"/>
            <a:ext cx="5676900" cy="4267200"/>
          </a:xfrm>
          <a:prstGeom prst="rect">
            <a:avLst/>
          </a:prstGeom>
          <a:solidFill>
            <a:schemeClr val="lt1"/>
          </a:solidFill>
          <a:ln>
            <a:noFill/>
          </a:ln>
        </p:spPr>
        <p:txBody>
          <a:bodyPr lIns="121900" tIns="121900" rIns="121900" bIns="121900" anchor="t" anchorCtr="0"/>
          <a:lstStyle>
            <a:lvl1pPr marL="393700" marR="0" lvl="0" indent="-101600" algn="l" rtl="0">
              <a:lnSpc>
                <a:spcPct val="105000"/>
              </a:lnSpc>
              <a:spcBef>
                <a:spcPts val="0"/>
              </a:spcBef>
              <a:spcAft>
                <a:spcPts val="500"/>
              </a:spcAft>
              <a:buClr>
                <a:schemeClr val="lt2"/>
              </a:buClr>
              <a:buSzPct val="100000"/>
              <a:buFont typeface="Noto Sans Symbols"/>
              <a:buChar char="▪"/>
              <a:defRPr sz="1200" b="0" i="0" u="none" strike="noStrike" cap="none">
                <a:solidFill>
                  <a:srgbClr val="000000"/>
                </a:solidFill>
                <a:latin typeface="Arial"/>
                <a:ea typeface="Arial"/>
                <a:cs typeface="Arial"/>
                <a:sym typeface="Arial"/>
              </a:defRPr>
            </a:lvl1pPr>
            <a:lvl2pPr marL="762000" marR="0" lvl="1" indent="-76200" algn="l" rtl="0">
              <a:lnSpc>
                <a:spcPct val="105000"/>
              </a:lnSpc>
              <a:spcBef>
                <a:spcPts val="0"/>
              </a:spcBef>
              <a:spcAft>
                <a:spcPts val="500"/>
              </a:spcAft>
              <a:buClr>
                <a:srgbClr val="7F7F7F"/>
              </a:buClr>
              <a:buSzPct val="100000"/>
              <a:buFont typeface="Arial"/>
              <a:buChar char="–"/>
              <a:defRPr sz="1200" b="0" i="0" u="none" strike="noStrike" cap="none">
                <a:solidFill>
                  <a:srgbClr val="000000"/>
                </a:solidFill>
                <a:latin typeface="Arial"/>
                <a:ea typeface="Arial"/>
                <a:cs typeface="Arial"/>
                <a:sym typeface="Arial"/>
              </a:defRPr>
            </a:lvl2pPr>
            <a:lvl3pPr marL="1155700" marR="0" lvl="2" indent="-101600" algn="l" rtl="0">
              <a:lnSpc>
                <a:spcPct val="105000"/>
              </a:lnSpc>
              <a:spcBef>
                <a:spcPts val="0"/>
              </a:spcBef>
              <a:spcAft>
                <a:spcPts val="500"/>
              </a:spcAft>
              <a:buClr>
                <a:srgbClr val="7F7F7F"/>
              </a:buClr>
              <a:buSzPct val="100000"/>
              <a:buFont typeface="Arial"/>
              <a:buChar char="•"/>
              <a:defRPr sz="1200" b="0" i="0" u="none" strike="noStrike" cap="none">
                <a:solidFill>
                  <a:srgbClr val="000000"/>
                </a:solidFill>
                <a:latin typeface="Arial"/>
                <a:ea typeface="Arial"/>
                <a:cs typeface="Arial"/>
                <a:sym typeface="Arial"/>
              </a:defRPr>
            </a:lvl3pPr>
            <a:lvl4pPr marL="1524000" marR="0" lvl="3" indent="-76200" algn="l" rtl="0">
              <a:lnSpc>
                <a:spcPct val="105000"/>
              </a:lnSpc>
              <a:spcBef>
                <a:spcPts val="0"/>
              </a:spcBef>
              <a:spcAft>
                <a:spcPts val="500"/>
              </a:spcAft>
              <a:buClr>
                <a:srgbClr val="7F7F7F"/>
              </a:buClr>
              <a:buSzPct val="100000"/>
              <a:buFont typeface="Arial"/>
              <a:buChar char="–"/>
              <a:defRPr sz="1200" b="0" i="0" u="none" strike="noStrike" cap="none">
                <a:solidFill>
                  <a:srgbClr val="000000"/>
                </a:solidFill>
                <a:latin typeface="Arial"/>
                <a:ea typeface="Arial"/>
                <a:cs typeface="Arial"/>
                <a:sym typeface="Arial"/>
              </a:defRPr>
            </a:lvl4pPr>
            <a:lvl5pPr marL="1917700" marR="0" lvl="4" indent="-101600" algn="l" rtl="0">
              <a:lnSpc>
                <a:spcPct val="105000"/>
              </a:lnSpc>
              <a:spcBef>
                <a:spcPts val="0"/>
              </a:spcBef>
              <a:spcAft>
                <a:spcPts val="500"/>
              </a:spcAft>
              <a:buClr>
                <a:srgbClr val="7F7F7F"/>
              </a:buClr>
              <a:buSzPct val="100000"/>
              <a:buFont typeface="Arial"/>
              <a:buChar char="•"/>
              <a:defRPr sz="1200" b="0" i="0" u="none" strike="noStrike" cap="none">
                <a:solidFill>
                  <a:srgbClr val="000000"/>
                </a:solidFill>
                <a:latin typeface="Arial"/>
                <a:ea typeface="Arial"/>
                <a:cs typeface="Arial"/>
                <a:sym typeface="Arial"/>
              </a:defRPr>
            </a:lvl5pPr>
            <a:lvl6pPr marL="2997200" marR="0" lvl="5" indent="25400" algn="l" rtl="0">
              <a:lnSpc>
                <a:spcPct val="100000"/>
              </a:lnSpc>
              <a:spcBef>
                <a:spcPts val="0"/>
              </a:spcBef>
              <a:spcAft>
                <a:spcPts val="0"/>
              </a:spcAft>
              <a:buClr>
                <a:schemeClr val="dk1"/>
              </a:buClr>
              <a:buSzPct val="100000"/>
              <a:buFont typeface="Arial"/>
              <a:buChar char="•"/>
              <a:defRPr sz="1200" b="0" i="0" u="none" strike="noStrike" cap="none">
                <a:solidFill>
                  <a:srgbClr val="000000"/>
                </a:solidFill>
                <a:latin typeface="Arial"/>
                <a:ea typeface="Arial"/>
                <a:cs typeface="Arial"/>
                <a:sym typeface="Arial"/>
              </a:defRPr>
            </a:lvl6pPr>
            <a:lvl7pPr marL="3543300" marR="0" lvl="6" indent="25400" algn="l" rtl="0">
              <a:lnSpc>
                <a:spcPct val="100000"/>
              </a:lnSpc>
              <a:spcBef>
                <a:spcPts val="0"/>
              </a:spcBef>
              <a:spcAft>
                <a:spcPts val="0"/>
              </a:spcAft>
              <a:buClr>
                <a:schemeClr val="dk1"/>
              </a:buClr>
              <a:buSzPct val="100000"/>
              <a:buFont typeface="Arial"/>
              <a:buChar char="•"/>
              <a:defRPr sz="1200" b="0" i="0" u="none" strike="noStrike" cap="none">
                <a:solidFill>
                  <a:srgbClr val="000000"/>
                </a:solidFill>
                <a:latin typeface="Arial"/>
                <a:ea typeface="Arial"/>
                <a:cs typeface="Arial"/>
                <a:sym typeface="Arial"/>
              </a:defRPr>
            </a:lvl7pPr>
            <a:lvl8pPr marL="4076700" marR="0" lvl="7" indent="25400" algn="l" rtl="0">
              <a:lnSpc>
                <a:spcPct val="100000"/>
              </a:lnSpc>
              <a:spcBef>
                <a:spcPts val="0"/>
              </a:spcBef>
              <a:spcAft>
                <a:spcPts val="0"/>
              </a:spcAft>
              <a:buClr>
                <a:schemeClr val="dk1"/>
              </a:buClr>
              <a:buSzPct val="100000"/>
              <a:buFont typeface="Arial"/>
              <a:buChar char="•"/>
              <a:defRPr sz="1200" b="0" i="0" u="none" strike="noStrike" cap="none">
                <a:solidFill>
                  <a:srgbClr val="000000"/>
                </a:solidFill>
                <a:latin typeface="Arial"/>
                <a:ea typeface="Arial"/>
                <a:cs typeface="Arial"/>
                <a:sym typeface="Arial"/>
              </a:defRPr>
            </a:lvl8pPr>
            <a:lvl9pPr marL="4622800" marR="0" lvl="8" indent="25400" algn="l" rtl="0">
              <a:lnSpc>
                <a:spcPct val="100000"/>
              </a:lnSpc>
              <a:spcBef>
                <a:spcPts val="0"/>
              </a:spcBef>
              <a:spcAft>
                <a:spcPts val="0"/>
              </a:spcAft>
              <a:buClr>
                <a:schemeClr val="dk1"/>
              </a:buClr>
              <a:buSzPct val="100000"/>
              <a:buFont typeface="Arial"/>
              <a:buChar char="•"/>
              <a:defRPr sz="1200" b="0" i="0" u="none" strike="noStrike" cap="none">
                <a:solidFill>
                  <a:srgbClr val="000000"/>
                </a:solidFill>
                <a:latin typeface="Arial"/>
                <a:ea typeface="Arial"/>
                <a:cs typeface="Arial"/>
                <a:sym typeface="Arial"/>
              </a:defRPr>
            </a:lvl9pPr>
          </a:lstStyle>
          <a:p>
            <a:endParaRPr/>
          </a:p>
        </p:txBody>
      </p:sp>
      <p:sp>
        <p:nvSpPr>
          <p:cNvPr id="237" name="Shape 237"/>
          <p:cNvSpPr txBox="1">
            <a:spLocks noGrp="1"/>
          </p:cNvSpPr>
          <p:nvPr>
            <p:ph type="title"/>
          </p:nvPr>
        </p:nvSpPr>
        <p:spPr>
          <a:xfrm>
            <a:off x="381000" y="350519"/>
            <a:ext cx="10896300" cy="762000"/>
          </a:xfrm>
          <a:prstGeom prst="rect">
            <a:avLst/>
          </a:prstGeom>
          <a:noFill/>
          <a:ln>
            <a:noFill/>
          </a:ln>
        </p:spPr>
        <p:txBody>
          <a:bodyPr lIns="121900" tIns="121900" rIns="121900" bIns="121900" anchor="b" anchorCtr="0"/>
          <a:lstStyle>
            <a:lvl1pPr marL="0" marR="0" lvl="0" indent="0" algn="l" rtl="0">
              <a:lnSpc>
                <a:spcPct val="90000"/>
              </a:lnSpc>
              <a:spcBef>
                <a:spcPts val="0"/>
              </a:spcBef>
              <a:spcAft>
                <a:spcPts val="0"/>
              </a:spcAft>
              <a:buClr>
                <a:schemeClr val="dk1"/>
              </a:buClr>
              <a:buFont typeface="Arial"/>
              <a:buNone/>
              <a:defRPr sz="12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1200"/>
            </a:lvl2pPr>
            <a:lvl3pPr marL="0" marR="0" lvl="2" indent="0" algn="l" rtl="0">
              <a:spcBef>
                <a:spcPts val="0"/>
              </a:spcBef>
              <a:buNone/>
              <a:defRPr sz="1200"/>
            </a:lvl3pPr>
            <a:lvl4pPr marL="0" marR="0" lvl="3" indent="0" algn="l" rtl="0">
              <a:spcBef>
                <a:spcPts val="0"/>
              </a:spcBef>
              <a:buNone/>
              <a:defRPr sz="1200"/>
            </a:lvl4pPr>
            <a:lvl5pPr marL="0" marR="0" lvl="4" indent="0" algn="l" rtl="0">
              <a:spcBef>
                <a:spcPts val="0"/>
              </a:spcBef>
              <a:buNone/>
              <a:defRPr sz="1200"/>
            </a:lvl5pPr>
            <a:lvl6pPr marL="0" marR="0" lvl="5" indent="0" algn="l" rtl="0">
              <a:spcBef>
                <a:spcPts val="0"/>
              </a:spcBef>
              <a:buNone/>
              <a:defRPr sz="1200"/>
            </a:lvl6pPr>
            <a:lvl7pPr marL="0" marR="0" lvl="6" indent="0" algn="l" rtl="0">
              <a:spcBef>
                <a:spcPts val="0"/>
              </a:spcBef>
              <a:buNone/>
              <a:defRPr sz="1200"/>
            </a:lvl7pPr>
            <a:lvl8pPr marL="0" marR="0" lvl="7" indent="0" algn="l" rtl="0">
              <a:spcBef>
                <a:spcPts val="0"/>
              </a:spcBef>
              <a:buNone/>
              <a:defRPr sz="1200"/>
            </a:lvl8pPr>
            <a:lvl9pPr marL="0" marR="0" lvl="8" indent="0" algn="l" rtl="0">
              <a:spcBef>
                <a:spcPts val="0"/>
              </a:spcBef>
              <a:buNone/>
              <a:defRPr sz="1200"/>
            </a:lvl9pPr>
          </a:lstStyle>
          <a:p>
            <a:endParaRPr/>
          </a:p>
        </p:txBody>
      </p:sp>
      <p:sp>
        <p:nvSpPr>
          <p:cNvPr id="238" name="Shape 238"/>
          <p:cNvSpPr txBox="1">
            <a:spLocks noGrp="1"/>
          </p:cNvSpPr>
          <p:nvPr>
            <p:ph type="body" idx="3"/>
          </p:nvPr>
        </p:nvSpPr>
        <p:spPr>
          <a:xfrm>
            <a:off x="381000" y="1473200"/>
            <a:ext cx="5676900" cy="533700"/>
          </a:xfrm>
          <a:prstGeom prst="rect">
            <a:avLst/>
          </a:prstGeom>
          <a:solidFill>
            <a:schemeClr val="lt1"/>
          </a:solidFill>
          <a:ln>
            <a:noFill/>
          </a:ln>
        </p:spPr>
        <p:txBody>
          <a:bodyPr lIns="121900" tIns="121900" rIns="121900" bIns="121900" anchor="ctr" anchorCtr="0"/>
          <a:lstStyle>
            <a:lvl1pPr marL="0" marR="0" lvl="0" indent="0" algn="l" rtl="0">
              <a:lnSpc>
                <a:spcPct val="100000"/>
              </a:lnSpc>
              <a:spcBef>
                <a:spcPts val="0"/>
              </a:spcBef>
              <a:spcAft>
                <a:spcPts val="0"/>
              </a:spcAft>
              <a:buClr>
                <a:schemeClr val="dk2"/>
              </a:buClr>
              <a:buFont typeface="Arial"/>
              <a:buNone/>
              <a:defRPr sz="1200" b="0" i="0" u="none" strike="noStrike" cap="none">
                <a:solidFill>
                  <a:srgbClr val="000000"/>
                </a:solidFill>
                <a:latin typeface="Arial"/>
                <a:ea typeface="Arial"/>
                <a:cs typeface="Arial"/>
                <a:sym typeface="Arial"/>
              </a:defRPr>
            </a:lvl1pPr>
            <a:lvl2pPr marL="546100" marR="0" lvl="1" indent="0" algn="l" rtl="0">
              <a:lnSpc>
                <a:spcPct val="105000"/>
              </a:lnSpc>
              <a:spcBef>
                <a:spcPts val="0"/>
              </a:spcBef>
              <a:spcAft>
                <a:spcPts val="500"/>
              </a:spcAft>
              <a:buClr>
                <a:srgbClr val="7F7F7F"/>
              </a:buClr>
              <a:buFont typeface="Arial"/>
              <a:buNone/>
              <a:defRPr sz="1200" b="0" i="0" u="none" strike="noStrike" cap="none">
                <a:solidFill>
                  <a:srgbClr val="000000"/>
                </a:solidFill>
                <a:latin typeface="Arial"/>
                <a:ea typeface="Arial"/>
                <a:cs typeface="Arial"/>
                <a:sym typeface="Arial"/>
              </a:defRPr>
            </a:lvl2pPr>
            <a:lvl3pPr marL="1079500" marR="0" lvl="2" indent="0" algn="l" rtl="0">
              <a:lnSpc>
                <a:spcPct val="105000"/>
              </a:lnSpc>
              <a:spcBef>
                <a:spcPts val="0"/>
              </a:spcBef>
              <a:spcAft>
                <a:spcPts val="500"/>
              </a:spcAft>
              <a:buClr>
                <a:srgbClr val="7F7F7F"/>
              </a:buClr>
              <a:buFont typeface="Arial"/>
              <a:buNone/>
              <a:defRPr sz="1200" b="0" i="0" u="none" strike="noStrike" cap="none">
                <a:solidFill>
                  <a:srgbClr val="000000"/>
                </a:solidFill>
                <a:latin typeface="Arial"/>
                <a:ea typeface="Arial"/>
                <a:cs typeface="Arial"/>
                <a:sym typeface="Arial"/>
              </a:defRPr>
            </a:lvl3pPr>
            <a:lvl4pPr marL="1625600" marR="0" lvl="3" indent="0" algn="l" rtl="0">
              <a:lnSpc>
                <a:spcPct val="105000"/>
              </a:lnSpc>
              <a:spcBef>
                <a:spcPts val="0"/>
              </a:spcBef>
              <a:spcAft>
                <a:spcPts val="500"/>
              </a:spcAft>
              <a:buClr>
                <a:srgbClr val="7F7F7F"/>
              </a:buClr>
              <a:buFont typeface="Arial"/>
              <a:buNone/>
              <a:defRPr sz="1200" b="0" i="0" u="none" strike="noStrike" cap="none">
                <a:solidFill>
                  <a:srgbClr val="000000"/>
                </a:solidFill>
                <a:latin typeface="Arial"/>
                <a:ea typeface="Arial"/>
                <a:cs typeface="Arial"/>
                <a:sym typeface="Arial"/>
              </a:defRPr>
            </a:lvl4pPr>
            <a:lvl5pPr marL="2184400" marR="0" lvl="4" indent="-12700" algn="l" rtl="0">
              <a:lnSpc>
                <a:spcPct val="105000"/>
              </a:lnSpc>
              <a:spcBef>
                <a:spcPts val="0"/>
              </a:spcBef>
              <a:spcAft>
                <a:spcPts val="500"/>
              </a:spcAft>
              <a:buClr>
                <a:srgbClr val="7F7F7F"/>
              </a:buClr>
              <a:buFont typeface="Arial"/>
              <a:buNone/>
              <a:defRPr sz="1200" b="0" i="0" u="none" strike="noStrike" cap="none">
                <a:solidFill>
                  <a:srgbClr val="000000"/>
                </a:solidFill>
                <a:latin typeface="Arial"/>
                <a:ea typeface="Arial"/>
                <a:cs typeface="Arial"/>
                <a:sym typeface="Arial"/>
              </a:defRPr>
            </a:lvl5pPr>
            <a:lvl6pPr marL="2730500" marR="0" lvl="5" indent="0" algn="l" rtl="0">
              <a:lnSpc>
                <a:spcPct val="100000"/>
              </a:lnSpc>
              <a:spcBef>
                <a:spcPts val="0"/>
              </a:spcBef>
              <a:spcAft>
                <a:spcPts val="0"/>
              </a:spcAft>
              <a:buClr>
                <a:schemeClr val="dk1"/>
              </a:buClr>
              <a:buFont typeface="Arial"/>
              <a:buNone/>
              <a:defRPr sz="1200" b="0" i="0" u="none" strike="noStrike" cap="none">
                <a:solidFill>
                  <a:srgbClr val="000000"/>
                </a:solidFill>
                <a:latin typeface="Arial"/>
                <a:ea typeface="Arial"/>
                <a:cs typeface="Arial"/>
                <a:sym typeface="Arial"/>
              </a:defRPr>
            </a:lvl6pPr>
            <a:lvl7pPr marL="3263900" marR="0" lvl="6" indent="0" algn="l" rtl="0">
              <a:lnSpc>
                <a:spcPct val="100000"/>
              </a:lnSpc>
              <a:spcBef>
                <a:spcPts val="0"/>
              </a:spcBef>
              <a:spcAft>
                <a:spcPts val="0"/>
              </a:spcAft>
              <a:buClr>
                <a:schemeClr val="dk1"/>
              </a:buClr>
              <a:buFont typeface="Arial"/>
              <a:buNone/>
              <a:defRPr sz="1200" b="0" i="0" u="none" strike="noStrike" cap="none">
                <a:solidFill>
                  <a:srgbClr val="000000"/>
                </a:solidFill>
                <a:latin typeface="Arial"/>
                <a:ea typeface="Arial"/>
                <a:cs typeface="Arial"/>
                <a:sym typeface="Arial"/>
              </a:defRPr>
            </a:lvl7pPr>
            <a:lvl8pPr marL="3810000" marR="0" lvl="7" indent="-12700" algn="l" rtl="0">
              <a:lnSpc>
                <a:spcPct val="100000"/>
              </a:lnSpc>
              <a:spcBef>
                <a:spcPts val="0"/>
              </a:spcBef>
              <a:spcAft>
                <a:spcPts val="0"/>
              </a:spcAft>
              <a:buClr>
                <a:schemeClr val="dk1"/>
              </a:buClr>
              <a:buFont typeface="Arial"/>
              <a:buNone/>
              <a:defRPr sz="1200" b="0" i="0" u="none" strike="noStrike" cap="none">
                <a:solidFill>
                  <a:srgbClr val="000000"/>
                </a:solidFill>
                <a:latin typeface="Arial"/>
                <a:ea typeface="Arial"/>
                <a:cs typeface="Arial"/>
                <a:sym typeface="Arial"/>
              </a:defRPr>
            </a:lvl8pPr>
            <a:lvl9pPr marL="4356100" marR="0" lvl="8" indent="0" algn="l" rtl="0">
              <a:lnSpc>
                <a:spcPct val="100000"/>
              </a:lnSpc>
              <a:spcBef>
                <a:spcPts val="0"/>
              </a:spcBef>
              <a:spcAft>
                <a:spcPts val="0"/>
              </a:spcAft>
              <a:buClr>
                <a:schemeClr val="dk1"/>
              </a:buClr>
              <a:buFont typeface="Arial"/>
              <a:buNone/>
              <a:defRPr sz="1200" b="0" i="0" u="none" strike="noStrike" cap="none">
                <a:solidFill>
                  <a:srgbClr val="000000"/>
                </a:solidFill>
                <a:latin typeface="Arial"/>
                <a:ea typeface="Arial"/>
                <a:cs typeface="Arial"/>
                <a:sym typeface="Arial"/>
              </a:defRPr>
            </a:lvl9pPr>
          </a:lstStyle>
          <a:p>
            <a:endParaRPr/>
          </a:p>
        </p:txBody>
      </p:sp>
      <p:sp>
        <p:nvSpPr>
          <p:cNvPr id="239" name="Shape 239"/>
          <p:cNvSpPr txBox="1">
            <a:spLocks noGrp="1"/>
          </p:cNvSpPr>
          <p:nvPr>
            <p:ph type="body" idx="4"/>
          </p:nvPr>
        </p:nvSpPr>
        <p:spPr>
          <a:xfrm>
            <a:off x="6131868" y="1473200"/>
            <a:ext cx="5679300" cy="533700"/>
          </a:xfrm>
          <a:prstGeom prst="rect">
            <a:avLst/>
          </a:prstGeom>
          <a:solidFill>
            <a:schemeClr val="lt1"/>
          </a:solidFill>
          <a:ln>
            <a:noFill/>
          </a:ln>
        </p:spPr>
        <p:txBody>
          <a:bodyPr lIns="121900" tIns="121900" rIns="121900" bIns="121900" anchor="ctr" anchorCtr="0"/>
          <a:lstStyle>
            <a:lvl1pPr marL="0" marR="0" lvl="0" indent="0" algn="l" rtl="0">
              <a:lnSpc>
                <a:spcPct val="100000"/>
              </a:lnSpc>
              <a:spcBef>
                <a:spcPts val="0"/>
              </a:spcBef>
              <a:spcAft>
                <a:spcPts val="0"/>
              </a:spcAft>
              <a:buClr>
                <a:schemeClr val="dk2"/>
              </a:buClr>
              <a:buFont typeface="Arial"/>
              <a:buNone/>
              <a:defRPr sz="1200" b="0" i="0" u="none" strike="noStrike" cap="none">
                <a:solidFill>
                  <a:srgbClr val="000000"/>
                </a:solidFill>
                <a:latin typeface="Arial"/>
                <a:ea typeface="Arial"/>
                <a:cs typeface="Arial"/>
                <a:sym typeface="Arial"/>
              </a:defRPr>
            </a:lvl1pPr>
            <a:lvl2pPr marL="546100" marR="0" lvl="1" indent="0" algn="l" rtl="0">
              <a:lnSpc>
                <a:spcPct val="105000"/>
              </a:lnSpc>
              <a:spcBef>
                <a:spcPts val="0"/>
              </a:spcBef>
              <a:spcAft>
                <a:spcPts val="500"/>
              </a:spcAft>
              <a:buClr>
                <a:srgbClr val="7F7F7F"/>
              </a:buClr>
              <a:buFont typeface="Arial"/>
              <a:buNone/>
              <a:defRPr sz="1200" b="0" i="0" u="none" strike="noStrike" cap="none">
                <a:solidFill>
                  <a:srgbClr val="000000"/>
                </a:solidFill>
                <a:latin typeface="Arial"/>
                <a:ea typeface="Arial"/>
                <a:cs typeface="Arial"/>
                <a:sym typeface="Arial"/>
              </a:defRPr>
            </a:lvl2pPr>
            <a:lvl3pPr marL="1079500" marR="0" lvl="2" indent="0" algn="l" rtl="0">
              <a:lnSpc>
                <a:spcPct val="105000"/>
              </a:lnSpc>
              <a:spcBef>
                <a:spcPts val="0"/>
              </a:spcBef>
              <a:spcAft>
                <a:spcPts val="500"/>
              </a:spcAft>
              <a:buClr>
                <a:srgbClr val="7F7F7F"/>
              </a:buClr>
              <a:buFont typeface="Arial"/>
              <a:buNone/>
              <a:defRPr sz="1200" b="0" i="0" u="none" strike="noStrike" cap="none">
                <a:solidFill>
                  <a:srgbClr val="000000"/>
                </a:solidFill>
                <a:latin typeface="Arial"/>
                <a:ea typeface="Arial"/>
                <a:cs typeface="Arial"/>
                <a:sym typeface="Arial"/>
              </a:defRPr>
            </a:lvl3pPr>
            <a:lvl4pPr marL="1625600" marR="0" lvl="3" indent="0" algn="l" rtl="0">
              <a:lnSpc>
                <a:spcPct val="105000"/>
              </a:lnSpc>
              <a:spcBef>
                <a:spcPts val="0"/>
              </a:spcBef>
              <a:spcAft>
                <a:spcPts val="500"/>
              </a:spcAft>
              <a:buClr>
                <a:srgbClr val="7F7F7F"/>
              </a:buClr>
              <a:buFont typeface="Arial"/>
              <a:buNone/>
              <a:defRPr sz="1200" b="0" i="0" u="none" strike="noStrike" cap="none">
                <a:solidFill>
                  <a:srgbClr val="000000"/>
                </a:solidFill>
                <a:latin typeface="Arial"/>
                <a:ea typeface="Arial"/>
                <a:cs typeface="Arial"/>
                <a:sym typeface="Arial"/>
              </a:defRPr>
            </a:lvl4pPr>
            <a:lvl5pPr marL="2184400" marR="0" lvl="4" indent="-12700" algn="l" rtl="0">
              <a:lnSpc>
                <a:spcPct val="105000"/>
              </a:lnSpc>
              <a:spcBef>
                <a:spcPts val="0"/>
              </a:spcBef>
              <a:spcAft>
                <a:spcPts val="500"/>
              </a:spcAft>
              <a:buClr>
                <a:srgbClr val="7F7F7F"/>
              </a:buClr>
              <a:buFont typeface="Arial"/>
              <a:buNone/>
              <a:defRPr sz="1200" b="0" i="0" u="none" strike="noStrike" cap="none">
                <a:solidFill>
                  <a:srgbClr val="000000"/>
                </a:solidFill>
                <a:latin typeface="Arial"/>
                <a:ea typeface="Arial"/>
                <a:cs typeface="Arial"/>
                <a:sym typeface="Arial"/>
              </a:defRPr>
            </a:lvl5pPr>
            <a:lvl6pPr marL="2730500" marR="0" lvl="5" indent="0" algn="l" rtl="0">
              <a:lnSpc>
                <a:spcPct val="100000"/>
              </a:lnSpc>
              <a:spcBef>
                <a:spcPts val="0"/>
              </a:spcBef>
              <a:spcAft>
                <a:spcPts val="0"/>
              </a:spcAft>
              <a:buClr>
                <a:schemeClr val="dk1"/>
              </a:buClr>
              <a:buFont typeface="Arial"/>
              <a:buNone/>
              <a:defRPr sz="1200" b="0" i="0" u="none" strike="noStrike" cap="none">
                <a:solidFill>
                  <a:srgbClr val="000000"/>
                </a:solidFill>
                <a:latin typeface="Arial"/>
                <a:ea typeface="Arial"/>
                <a:cs typeface="Arial"/>
                <a:sym typeface="Arial"/>
              </a:defRPr>
            </a:lvl6pPr>
            <a:lvl7pPr marL="3263900" marR="0" lvl="6" indent="0" algn="l" rtl="0">
              <a:lnSpc>
                <a:spcPct val="100000"/>
              </a:lnSpc>
              <a:spcBef>
                <a:spcPts val="0"/>
              </a:spcBef>
              <a:spcAft>
                <a:spcPts val="0"/>
              </a:spcAft>
              <a:buClr>
                <a:schemeClr val="dk1"/>
              </a:buClr>
              <a:buFont typeface="Arial"/>
              <a:buNone/>
              <a:defRPr sz="1200" b="0" i="0" u="none" strike="noStrike" cap="none">
                <a:solidFill>
                  <a:srgbClr val="000000"/>
                </a:solidFill>
                <a:latin typeface="Arial"/>
                <a:ea typeface="Arial"/>
                <a:cs typeface="Arial"/>
                <a:sym typeface="Arial"/>
              </a:defRPr>
            </a:lvl7pPr>
            <a:lvl8pPr marL="3810000" marR="0" lvl="7" indent="-12700" algn="l" rtl="0">
              <a:lnSpc>
                <a:spcPct val="100000"/>
              </a:lnSpc>
              <a:spcBef>
                <a:spcPts val="0"/>
              </a:spcBef>
              <a:spcAft>
                <a:spcPts val="0"/>
              </a:spcAft>
              <a:buClr>
                <a:schemeClr val="dk1"/>
              </a:buClr>
              <a:buFont typeface="Arial"/>
              <a:buNone/>
              <a:defRPr sz="1200" b="0" i="0" u="none" strike="noStrike" cap="none">
                <a:solidFill>
                  <a:srgbClr val="000000"/>
                </a:solidFill>
                <a:latin typeface="Arial"/>
                <a:ea typeface="Arial"/>
                <a:cs typeface="Arial"/>
                <a:sym typeface="Arial"/>
              </a:defRPr>
            </a:lvl8pPr>
            <a:lvl9pPr marL="4356100" marR="0" lvl="8" indent="0" algn="l" rtl="0">
              <a:lnSpc>
                <a:spcPct val="100000"/>
              </a:lnSpc>
              <a:spcBef>
                <a:spcPts val="0"/>
              </a:spcBef>
              <a:spcAft>
                <a:spcPts val="0"/>
              </a:spcAft>
              <a:buClr>
                <a:schemeClr val="dk1"/>
              </a:buClr>
              <a:buFont typeface="Arial"/>
              <a:buNone/>
              <a:defRPr sz="12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Title w/Chart-Callout">
    <p:bg>
      <p:bgPr>
        <a:solidFill>
          <a:srgbClr val="F2F2F2"/>
        </a:solidFill>
        <a:effectLst/>
      </p:bgPr>
    </p:bg>
    <p:spTree>
      <p:nvGrpSpPr>
        <p:cNvPr id="1" name="Shape 240"/>
        <p:cNvGrpSpPr/>
        <p:nvPr/>
      </p:nvGrpSpPr>
      <p:grpSpPr>
        <a:xfrm>
          <a:off x="0" y="0"/>
          <a:ext cx="0" cy="0"/>
          <a:chOff x="0" y="0"/>
          <a:chExt cx="0" cy="0"/>
        </a:xfrm>
      </p:grpSpPr>
      <p:sp>
        <p:nvSpPr>
          <p:cNvPr id="241" name="Shape 241"/>
          <p:cNvSpPr/>
          <p:nvPr/>
        </p:nvSpPr>
        <p:spPr>
          <a:xfrm>
            <a:off x="0" y="0"/>
            <a:ext cx="3048000" cy="6858000"/>
          </a:xfrm>
          <a:prstGeom prst="rect">
            <a:avLst/>
          </a:prstGeom>
          <a:solidFill>
            <a:schemeClr val="lt1"/>
          </a:solidFill>
          <a:ln>
            <a:noFill/>
          </a:ln>
        </p:spPr>
        <p:txBody>
          <a:bodyPr lIns="76200" tIns="38100" rIns="76200" bIns="38100" anchor="ctr" anchorCtr="0">
            <a:noAutofit/>
          </a:bodyPr>
          <a:lstStyle/>
          <a:p>
            <a:pPr marL="0" marR="0" lvl="0" indent="0" algn="ctr" rtl="0">
              <a:lnSpc>
                <a:spcPct val="100000"/>
              </a:lnSpc>
              <a:spcBef>
                <a:spcPts val="0"/>
              </a:spcBef>
              <a:spcAft>
                <a:spcPts val="0"/>
              </a:spcAft>
              <a:buClr>
                <a:srgbClr val="000000"/>
              </a:buClr>
              <a:buFont typeface="Arial"/>
              <a:buNone/>
            </a:pPr>
            <a:endParaRPr sz="2100" b="0" i="0" u="none" strike="noStrike" cap="none">
              <a:solidFill>
                <a:schemeClr val="lt1"/>
              </a:solidFill>
              <a:latin typeface="Arial"/>
              <a:ea typeface="Arial"/>
              <a:cs typeface="Arial"/>
              <a:sym typeface="Arial"/>
            </a:endParaRPr>
          </a:p>
        </p:txBody>
      </p:sp>
      <p:sp>
        <p:nvSpPr>
          <p:cNvPr id="242" name="Shape 242"/>
          <p:cNvSpPr txBox="1">
            <a:spLocks noGrp="1"/>
          </p:cNvSpPr>
          <p:nvPr>
            <p:ph type="title"/>
          </p:nvPr>
        </p:nvSpPr>
        <p:spPr>
          <a:xfrm>
            <a:off x="3429000" y="350519"/>
            <a:ext cx="7848300" cy="762000"/>
          </a:xfrm>
          <a:prstGeom prst="rect">
            <a:avLst/>
          </a:prstGeom>
          <a:noFill/>
          <a:ln>
            <a:noFill/>
          </a:ln>
        </p:spPr>
        <p:txBody>
          <a:bodyPr lIns="121900" tIns="121900" rIns="121900" bIns="121900" anchor="b" anchorCtr="0"/>
          <a:lstStyle>
            <a:lvl1pPr marL="0" marR="0" lvl="0" indent="0" algn="l" rtl="0">
              <a:lnSpc>
                <a:spcPct val="90000"/>
              </a:lnSpc>
              <a:spcBef>
                <a:spcPts val="0"/>
              </a:spcBef>
              <a:spcAft>
                <a:spcPts val="0"/>
              </a:spcAft>
              <a:buClr>
                <a:schemeClr val="dk1"/>
              </a:buClr>
              <a:buFont typeface="Arial"/>
              <a:buNone/>
              <a:defRPr sz="12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1200"/>
            </a:lvl2pPr>
            <a:lvl3pPr marL="0" marR="0" lvl="2" indent="0" algn="l" rtl="0">
              <a:spcBef>
                <a:spcPts val="0"/>
              </a:spcBef>
              <a:buNone/>
              <a:defRPr sz="1200"/>
            </a:lvl3pPr>
            <a:lvl4pPr marL="0" marR="0" lvl="3" indent="0" algn="l" rtl="0">
              <a:spcBef>
                <a:spcPts val="0"/>
              </a:spcBef>
              <a:buNone/>
              <a:defRPr sz="1200"/>
            </a:lvl4pPr>
            <a:lvl5pPr marL="0" marR="0" lvl="4" indent="0" algn="l" rtl="0">
              <a:spcBef>
                <a:spcPts val="0"/>
              </a:spcBef>
              <a:buNone/>
              <a:defRPr sz="1200"/>
            </a:lvl5pPr>
            <a:lvl6pPr marL="0" marR="0" lvl="5" indent="0" algn="l" rtl="0">
              <a:spcBef>
                <a:spcPts val="0"/>
              </a:spcBef>
              <a:buNone/>
              <a:defRPr sz="1200"/>
            </a:lvl6pPr>
            <a:lvl7pPr marL="0" marR="0" lvl="6" indent="0" algn="l" rtl="0">
              <a:spcBef>
                <a:spcPts val="0"/>
              </a:spcBef>
              <a:buNone/>
              <a:defRPr sz="1200"/>
            </a:lvl7pPr>
            <a:lvl8pPr marL="0" marR="0" lvl="7" indent="0" algn="l" rtl="0">
              <a:spcBef>
                <a:spcPts val="0"/>
              </a:spcBef>
              <a:buNone/>
              <a:defRPr sz="1200"/>
            </a:lvl8pPr>
            <a:lvl9pPr marL="0" marR="0" lvl="8" indent="0" algn="l" rtl="0">
              <a:spcBef>
                <a:spcPts val="0"/>
              </a:spcBef>
              <a:buNone/>
              <a:defRPr sz="1200"/>
            </a:lvl9pPr>
          </a:lstStyle>
          <a:p>
            <a:endParaRPr/>
          </a:p>
        </p:txBody>
      </p:sp>
      <p:sp>
        <p:nvSpPr>
          <p:cNvPr id="243" name="Shape 243"/>
          <p:cNvSpPr txBox="1">
            <a:spLocks noGrp="1"/>
          </p:cNvSpPr>
          <p:nvPr>
            <p:ph type="body" idx="1"/>
          </p:nvPr>
        </p:nvSpPr>
        <p:spPr>
          <a:xfrm>
            <a:off x="3429000" y="2222498"/>
            <a:ext cx="8014500" cy="4114500"/>
          </a:xfrm>
          <a:prstGeom prst="rect">
            <a:avLst/>
          </a:prstGeom>
          <a:solidFill>
            <a:schemeClr val="lt1"/>
          </a:solidFill>
          <a:ln>
            <a:noFill/>
          </a:ln>
        </p:spPr>
        <p:txBody>
          <a:bodyPr lIns="121900" tIns="121900" rIns="121900" bIns="121900" anchor="ctr" anchorCtr="0"/>
          <a:lstStyle>
            <a:lvl1pPr marL="0" marR="0" lvl="0" indent="0" algn="ctr" rtl="0">
              <a:lnSpc>
                <a:spcPct val="100000"/>
              </a:lnSpc>
              <a:spcBef>
                <a:spcPts val="0"/>
              </a:spcBef>
              <a:spcAft>
                <a:spcPts val="0"/>
              </a:spcAft>
              <a:buClr>
                <a:schemeClr val="lt2"/>
              </a:buClr>
              <a:buFont typeface="Arial"/>
              <a:buNone/>
              <a:defRPr sz="1200" b="0" i="0" u="none" strike="noStrike" cap="none">
                <a:solidFill>
                  <a:srgbClr val="000000"/>
                </a:solidFill>
                <a:latin typeface="Arial"/>
                <a:ea typeface="Arial"/>
                <a:cs typeface="Arial"/>
                <a:sym typeface="Arial"/>
              </a:defRPr>
            </a:lvl1pPr>
            <a:lvl2pPr marL="762000" marR="0" lvl="1" indent="-76200" algn="l" rtl="0">
              <a:lnSpc>
                <a:spcPct val="105000"/>
              </a:lnSpc>
              <a:spcBef>
                <a:spcPts val="0"/>
              </a:spcBef>
              <a:spcAft>
                <a:spcPts val="500"/>
              </a:spcAft>
              <a:buClr>
                <a:srgbClr val="7F7F7F"/>
              </a:buClr>
              <a:buSzPct val="100000"/>
              <a:buFont typeface="Arial"/>
              <a:buChar char="–"/>
              <a:defRPr sz="1200" b="0" i="0" u="none" strike="noStrike" cap="none">
                <a:solidFill>
                  <a:srgbClr val="000000"/>
                </a:solidFill>
                <a:latin typeface="Arial"/>
                <a:ea typeface="Arial"/>
                <a:cs typeface="Arial"/>
                <a:sym typeface="Arial"/>
              </a:defRPr>
            </a:lvl2pPr>
            <a:lvl3pPr marL="1155700" marR="0" lvl="2" indent="-101600" algn="l" rtl="0">
              <a:lnSpc>
                <a:spcPct val="105000"/>
              </a:lnSpc>
              <a:spcBef>
                <a:spcPts val="0"/>
              </a:spcBef>
              <a:spcAft>
                <a:spcPts val="500"/>
              </a:spcAft>
              <a:buClr>
                <a:srgbClr val="7F7F7F"/>
              </a:buClr>
              <a:buSzPct val="100000"/>
              <a:buFont typeface="Arial"/>
              <a:buChar char="•"/>
              <a:defRPr sz="1200" b="0" i="0" u="none" strike="noStrike" cap="none">
                <a:solidFill>
                  <a:srgbClr val="000000"/>
                </a:solidFill>
                <a:latin typeface="Arial"/>
                <a:ea typeface="Arial"/>
                <a:cs typeface="Arial"/>
                <a:sym typeface="Arial"/>
              </a:defRPr>
            </a:lvl3pPr>
            <a:lvl4pPr marL="1524000" marR="0" lvl="3" indent="-76200" algn="l" rtl="0">
              <a:lnSpc>
                <a:spcPct val="105000"/>
              </a:lnSpc>
              <a:spcBef>
                <a:spcPts val="0"/>
              </a:spcBef>
              <a:spcAft>
                <a:spcPts val="500"/>
              </a:spcAft>
              <a:buClr>
                <a:srgbClr val="7F7F7F"/>
              </a:buClr>
              <a:buSzPct val="100000"/>
              <a:buFont typeface="Arial"/>
              <a:buChar char="–"/>
              <a:defRPr sz="1200" b="0" i="0" u="none" strike="noStrike" cap="none">
                <a:solidFill>
                  <a:srgbClr val="000000"/>
                </a:solidFill>
                <a:latin typeface="Arial"/>
                <a:ea typeface="Arial"/>
                <a:cs typeface="Arial"/>
                <a:sym typeface="Arial"/>
              </a:defRPr>
            </a:lvl4pPr>
            <a:lvl5pPr marL="1917700" marR="0" lvl="4" indent="-101600" algn="l" rtl="0">
              <a:lnSpc>
                <a:spcPct val="105000"/>
              </a:lnSpc>
              <a:spcBef>
                <a:spcPts val="0"/>
              </a:spcBef>
              <a:spcAft>
                <a:spcPts val="500"/>
              </a:spcAft>
              <a:buClr>
                <a:srgbClr val="7F7F7F"/>
              </a:buClr>
              <a:buSzPct val="100000"/>
              <a:buFont typeface="Arial"/>
              <a:buChar char="•"/>
              <a:defRPr sz="1200" b="0" i="0" u="none" strike="noStrike" cap="none">
                <a:solidFill>
                  <a:srgbClr val="000000"/>
                </a:solidFill>
                <a:latin typeface="Arial"/>
                <a:ea typeface="Arial"/>
                <a:cs typeface="Arial"/>
                <a:sym typeface="Arial"/>
              </a:defRPr>
            </a:lvl5pPr>
            <a:lvl6pPr marL="2997200" marR="0" lvl="5" indent="25400" algn="l" rtl="0">
              <a:lnSpc>
                <a:spcPct val="100000"/>
              </a:lnSpc>
              <a:spcBef>
                <a:spcPts val="0"/>
              </a:spcBef>
              <a:spcAft>
                <a:spcPts val="0"/>
              </a:spcAft>
              <a:buClr>
                <a:schemeClr val="dk1"/>
              </a:buClr>
              <a:buSzPct val="100000"/>
              <a:buFont typeface="Arial"/>
              <a:buChar char="•"/>
              <a:defRPr sz="1200" b="0" i="0" u="none" strike="noStrike" cap="none">
                <a:solidFill>
                  <a:srgbClr val="000000"/>
                </a:solidFill>
                <a:latin typeface="Arial"/>
                <a:ea typeface="Arial"/>
                <a:cs typeface="Arial"/>
                <a:sym typeface="Arial"/>
              </a:defRPr>
            </a:lvl6pPr>
            <a:lvl7pPr marL="3543300" marR="0" lvl="6" indent="25400" algn="l" rtl="0">
              <a:lnSpc>
                <a:spcPct val="100000"/>
              </a:lnSpc>
              <a:spcBef>
                <a:spcPts val="0"/>
              </a:spcBef>
              <a:spcAft>
                <a:spcPts val="0"/>
              </a:spcAft>
              <a:buClr>
                <a:schemeClr val="dk1"/>
              </a:buClr>
              <a:buSzPct val="100000"/>
              <a:buFont typeface="Arial"/>
              <a:buChar char="•"/>
              <a:defRPr sz="1200" b="0" i="0" u="none" strike="noStrike" cap="none">
                <a:solidFill>
                  <a:srgbClr val="000000"/>
                </a:solidFill>
                <a:latin typeface="Arial"/>
                <a:ea typeface="Arial"/>
                <a:cs typeface="Arial"/>
                <a:sym typeface="Arial"/>
              </a:defRPr>
            </a:lvl7pPr>
            <a:lvl8pPr marL="4076700" marR="0" lvl="7" indent="25400" algn="l" rtl="0">
              <a:lnSpc>
                <a:spcPct val="100000"/>
              </a:lnSpc>
              <a:spcBef>
                <a:spcPts val="0"/>
              </a:spcBef>
              <a:spcAft>
                <a:spcPts val="0"/>
              </a:spcAft>
              <a:buClr>
                <a:schemeClr val="dk1"/>
              </a:buClr>
              <a:buSzPct val="100000"/>
              <a:buFont typeface="Arial"/>
              <a:buChar char="•"/>
              <a:defRPr sz="1200" b="0" i="0" u="none" strike="noStrike" cap="none">
                <a:solidFill>
                  <a:srgbClr val="000000"/>
                </a:solidFill>
                <a:latin typeface="Arial"/>
                <a:ea typeface="Arial"/>
                <a:cs typeface="Arial"/>
                <a:sym typeface="Arial"/>
              </a:defRPr>
            </a:lvl8pPr>
            <a:lvl9pPr marL="4622800" marR="0" lvl="8" indent="25400" algn="l" rtl="0">
              <a:lnSpc>
                <a:spcPct val="100000"/>
              </a:lnSpc>
              <a:spcBef>
                <a:spcPts val="0"/>
              </a:spcBef>
              <a:spcAft>
                <a:spcPts val="0"/>
              </a:spcAft>
              <a:buClr>
                <a:schemeClr val="dk1"/>
              </a:buClr>
              <a:buSzPct val="100000"/>
              <a:buFont typeface="Arial"/>
              <a:buChar char="•"/>
              <a:defRPr sz="1200" b="0" i="0" u="none" strike="noStrike" cap="none">
                <a:solidFill>
                  <a:srgbClr val="000000"/>
                </a:solidFill>
                <a:latin typeface="Arial"/>
                <a:ea typeface="Arial"/>
                <a:cs typeface="Arial"/>
                <a:sym typeface="Arial"/>
              </a:defRPr>
            </a:lvl9pPr>
          </a:lstStyle>
          <a:p>
            <a:endParaRPr/>
          </a:p>
        </p:txBody>
      </p:sp>
      <p:sp>
        <p:nvSpPr>
          <p:cNvPr id="244" name="Shape 244"/>
          <p:cNvSpPr txBox="1">
            <a:spLocks noGrp="1"/>
          </p:cNvSpPr>
          <p:nvPr>
            <p:ph type="body" idx="2"/>
          </p:nvPr>
        </p:nvSpPr>
        <p:spPr>
          <a:xfrm>
            <a:off x="3429000" y="1778000"/>
            <a:ext cx="8014500" cy="381300"/>
          </a:xfrm>
          <a:prstGeom prst="rect">
            <a:avLst/>
          </a:prstGeom>
          <a:solidFill>
            <a:schemeClr val="lt1"/>
          </a:solidFill>
          <a:ln>
            <a:noFill/>
          </a:ln>
        </p:spPr>
        <p:txBody>
          <a:bodyPr lIns="121900" tIns="121900" rIns="121900" bIns="121900" anchor="ctr" anchorCtr="0"/>
          <a:lstStyle>
            <a:lvl1pPr marL="0" marR="0" lvl="0" indent="0" algn="l" rtl="0">
              <a:lnSpc>
                <a:spcPct val="100000"/>
              </a:lnSpc>
              <a:spcBef>
                <a:spcPts val="0"/>
              </a:spcBef>
              <a:spcAft>
                <a:spcPts val="0"/>
              </a:spcAft>
              <a:buClr>
                <a:schemeClr val="dk2"/>
              </a:buClr>
              <a:buFont typeface="Arial"/>
              <a:buNone/>
              <a:defRPr sz="1200" b="0" i="0" u="none" strike="noStrike" cap="none">
                <a:solidFill>
                  <a:srgbClr val="000000"/>
                </a:solidFill>
                <a:latin typeface="Arial"/>
                <a:ea typeface="Arial"/>
                <a:cs typeface="Arial"/>
                <a:sym typeface="Arial"/>
              </a:defRPr>
            </a:lvl1pPr>
            <a:lvl2pPr marL="546100" marR="0" lvl="1" indent="0" algn="l" rtl="0">
              <a:lnSpc>
                <a:spcPct val="105000"/>
              </a:lnSpc>
              <a:spcBef>
                <a:spcPts val="0"/>
              </a:spcBef>
              <a:spcAft>
                <a:spcPts val="500"/>
              </a:spcAft>
              <a:buClr>
                <a:srgbClr val="7F7F7F"/>
              </a:buClr>
              <a:buFont typeface="Arial"/>
              <a:buNone/>
              <a:defRPr sz="1200" b="0" i="0" u="none" strike="noStrike" cap="none">
                <a:solidFill>
                  <a:srgbClr val="000000"/>
                </a:solidFill>
                <a:latin typeface="Arial"/>
                <a:ea typeface="Arial"/>
                <a:cs typeface="Arial"/>
                <a:sym typeface="Arial"/>
              </a:defRPr>
            </a:lvl2pPr>
            <a:lvl3pPr marL="1079500" marR="0" lvl="2" indent="0" algn="l" rtl="0">
              <a:lnSpc>
                <a:spcPct val="105000"/>
              </a:lnSpc>
              <a:spcBef>
                <a:spcPts val="0"/>
              </a:spcBef>
              <a:spcAft>
                <a:spcPts val="500"/>
              </a:spcAft>
              <a:buClr>
                <a:srgbClr val="7F7F7F"/>
              </a:buClr>
              <a:buFont typeface="Arial"/>
              <a:buNone/>
              <a:defRPr sz="1200" b="0" i="0" u="none" strike="noStrike" cap="none">
                <a:solidFill>
                  <a:srgbClr val="000000"/>
                </a:solidFill>
                <a:latin typeface="Arial"/>
                <a:ea typeface="Arial"/>
                <a:cs typeface="Arial"/>
                <a:sym typeface="Arial"/>
              </a:defRPr>
            </a:lvl3pPr>
            <a:lvl4pPr marL="1625600" marR="0" lvl="3" indent="0" algn="l" rtl="0">
              <a:lnSpc>
                <a:spcPct val="105000"/>
              </a:lnSpc>
              <a:spcBef>
                <a:spcPts val="0"/>
              </a:spcBef>
              <a:spcAft>
                <a:spcPts val="500"/>
              </a:spcAft>
              <a:buClr>
                <a:srgbClr val="7F7F7F"/>
              </a:buClr>
              <a:buFont typeface="Arial"/>
              <a:buNone/>
              <a:defRPr sz="1200" b="0" i="0" u="none" strike="noStrike" cap="none">
                <a:solidFill>
                  <a:srgbClr val="000000"/>
                </a:solidFill>
                <a:latin typeface="Arial"/>
                <a:ea typeface="Arial"/>
                <a:cs typeface="Arial"/>
                <a:sym typeface="Arial"/>
              </a:defRPr>
            </a:lvl4pPr>
            <a:lvl5pPr marL="2184400" marR="0" lvl="4" indent="-12700" algn="l" rtl="0">
              <a:lnSpc>
                <a:spcPct val="105000"/>
              </a:lnSpc>
              <a:spcBef>
                <a:spcPts val="0"/>
              </a:spcBef>
              <a:spcAft>
                <a:spcPts val="500"/>
              </a:spcAft>
              <a:buClr>
                <a:srgbClr val="7F7F7F"/>
              </a:buClr>
              <a:buFont typeface="Arial"/>
              <a:buNone/>
              <a:defRPr sz="1200" b="0" i="0" u="none" strike="noStrike" cap="none">
                <a:solidFill>
                  <a:srgbClr val="000000"/>
                </a:solidFill>
                <a:latin typeface="Arial"/>
                <a:ea typeface="Arial"/>
                <a:cs typeface="Arial"/>
                <a:sym typeface="Arial"/>
              </a:defRPr>
            </a:lvl5pPr>
            <a:lvl6pPr marL="2730500" marR="0" lvl="5" indent="0" algn="l" rtl="0">
              <a:lnSpc>
                <a:spcPct val="100000"/>
              </a:lnSpc>
              <a:spcBef>
                <a:spcPts val="0"/>
              </a:spcBef>
              <a:spcAft>
                <a:spcPts val="0"/>
              </a:spcAft>
              <a:buClr>
                <a:schemeClr val="dk1"/>
              </a:buClr>
              <a:buFont typeface="Arial"/>
              <a:buNone/>
              <a:defRPr sz="1200" b="0" i="0" u="none" strike="noStrike" cap="none">
                <a:solidFill>
                  <a:srgbClr val="000000"/>
                </a:solidFill>
                <a:latin typeface="Arial"/>
                <a:ea typeface="Arial"/>
                <a:cs typeface="Arial"/>
                <a:sym typeface="Arial"/>
              </a:defRPr>
            </a:lvl6pPr>
            <a:lvl7pPr marL="3263900" marR="0" lvl="6" indent="0" algn="l" rtl="0">
              <a:lnSpc>
                <a:spcPct val="100000"/>
              </a:lnSpc>
              <a:spcBef>
                <a:spcPts val="0"/>
              </a:spcBef>
              <a:spcAft>
                <a:spcPts val="0"/>
              </a:spcAft>
              <a:buClr>
                <a:schemeClr val="dk1"/>
              </a:buClr>
              <a:buFont typeface="Arial"/>
              <a:buNone/>
              <a:defRPr sz="1200" b="0" i="0" u="none" strike="noStrike" cap="none">
                <a:solidFill>
                  <a:srgbClr val="000000"/>
                </a:solidFill>
                <a:latin typeface="Arial"/>
                <a:ea typeface="Arial"/>
                <a:cs typeface="Arial"/>
                <a:sym typeface="Arial"/>
              </a:defRPr>
            </a:lvl7pPr>
            <a:lvl8pPr marL="3810000" marR="0" lvl="7" indent="-12700" algn="l" rtl="0">
              <a:lnSpc>
                <a:spcPct val="100000"/>
              </a:lnSpc>
              <a:spcBef>
                <a:spcPts val="0"/>
              </a:spcBef>
              <a:spcAft>
                <a:spcPts val="0"/>
              </a:spcAft>
              <a:buClr>
                <a:schemeClr val="dk1"/>
              </a:buClr>
              <a:buFont typeface="Arial"/>
              <a:buNone/>
              <a:defRPr sz="1200" b="0" i="0" u="none" strike="noStrike" cap="none">
                <a:solidFill>
                  <a:srgbClr val="000000"/>
                </a:solidFill>
                <a:latin typeface="Arial"/>
                <a:ea typeface="Arial"/>
                <a:cs typeface="Arial"/>
                <a:sym typeface="Arial"/>
              </a:defRPr>
            </a:lvl8pPr>
            <a:lvl9pPr marL="4356100" marR="0" lvl="8" indent="0" algn="l" rtl="0">
              <a:lnSpc>
                <a:spcPct val="100000"/>
              </a:lnSpc>
              <a:spcBef>
                <a:spcPts val="0"/>
              </a:spcBef>
              <a:spcAft>
                <a:spcPts val="0"/>
              </a:spcAft>
              <a:buClr>
                <a:schemeClr val="dk1"/>
              </a:buClr>
              <a:buFont typeface="Arial"/>
              <a:buNone/>
              <a:defRPr sz="1200" b="0" i="0" u="none" strike="noStrike" cap="none">
                <a:solidFill>
                  <a:srgbClr val="000000"/>
                </a:solidFill>
                <a:latin typeface="Arial"/>
                <a:ea typeface="Arial"/>
                <a:cs typeface="Arial"/>
                <a:sym typeface="Arial"/>
              </a:defRPr>
            </a:lvl9pPr>
          </a:lstStyle>
          <a:p>
            <a:endParaRPr/>
          </a:p>
        </p:txBody>
      </p:sp>
      <p:sp>
        <p:nvSpPr>
          <p:cNvPr id="245" name="Shape 245"/>
          <p:cNvSpPr txBox="1"/>
          <p:nvPr/>
        </p:nvSpPr>
        <p:spPr>
          <a:xfrm>
            <a:off x="254000" y="6477000"/>
            <a:ext cx="4305300" cy="381300"/>
          </a:xfrm>
          <a:prstGeom prst="rect">
            <a:avLst/>
          </a:prstGeom>
          <a:noFill/>
          <a:ln>
            <a:noFill/>
          </a:ln>
        </p:spPr>
        <p:txBody>
          <a:bodyPr lIns="0" tIns="0" rIns="0" bIns="0" anchor="ctr" anchorCtr="0">
            <a:noAutofit/>
          </a:bodyPr>
          <a:lstStyle/>
          <a:p>
            <a:pPr marL="0" marR="0" lvl="0" indent="0" algn="l" rtl="0">
              <a:lnSpc>
                <a:spcPct val="100000"/>
              </a:lnSpc>
              <a:spcBef>
                <a:spcPts val="0"/>
              </a:spcBef>
              <a:spcAft>
                <a:spcPts val="0"/>
              </a:spcAft>
              <a:buClr>
                <a:schemeClr val="dk2"/>
              </a:buClr>
              <a:buSzPct val="25000"/>
              <a:buFont typeface="Arial"/>
              <a:buNone/>
            </a:pPr>
            <a:r>
              <a:rPr lang="en-US" sz="800" b="0" i="0" u="none" strike="noStrike" cap="none">
                <a:solidFill>
                  <a:schemeClr val="dk2"/>
                </a:solidFill>
                <a:latin typeface="Arial"/>
                <a:ea typeface="Arial"/>
                <a:cs typeface="Arial"/>
                <a:sym typeface="Arial"/>
              </a:rPr>
              <a:t>Copyright © 2014 Risk Management Solutions, Inc</a:t>
            </a:r>
          </a:p>
        </p:txBody>
      </p:sp>
      <p:sp>
        <p:nvSpPr>
          <p:cNvPr id="246" name="Shape 246"/>
          <p:cNvSpPr txBox="1">
            <a:spLocks noGrp="1"/>
          </p:cNvSpPr>
          <p:nvPr>
            <p:ph type="body" idx="3"/>
          </p:nvPr>
        </p:nvSpPr>
        <p:spPr>
          <a:xfrm>
            <a:off x="190500" y="1112520"/>
            <a:ext cx="2666700" cy="5208300"/>
          </a:xfrm>
          <a:prstGeom prst="rect">
            <a:avLst/>
          </a:prstGeom>
          <a:noFill/>
          <a:ln>
            <a:noFill/>
          </a:ln>
        </p:spPr>
        <p:txBody>
          <a:bodyPr lIns="121900" tIns="121900" rIns="121900" bIns="121900" anchor="t" anchorCtr="0"/>
          <a:lstStyle>
            <a:lvl1pPr marL="0" marR="0" lvl="0" indent="0" algn="l" rtl="0">
              <a:lnSpc>
                <a:spcPct val="105000"/>
              </a:lnSpc>
              <a:spcBef>
                <a:spcPts val="0"/>
              </a:spcBef>
              <a:spcAft>
                <a:spcPts val="500"/>
              </a:spcAft>
              <a:buClr>
                <a:schemeClr val="dk1"/>
              </a:buClr>
              <a:buFont typeface="Arial"/>
              <a:buNone/>
              <a:defRPr sz="1200" b="0" i="0" u="none" strike="noStrike" cap="none">
                <a:solidFill>
                  <a:srgbClr val="000000"/>
                </a:solidFill>
                <a:latin typeface="Arial"/>
                <a:ea typeface="Arial"/>
                <a:cs typeface="Arial"/>
                <a:sym typeface="Arial"/>
              </a:defRPr>
            </a:lvl1pPr>
            <a:lvl2pPr marL="368300" marR="0" lvl="1" indent="-88900" algn="l" rtl="0">
              <a:lnSpc>
                <a:spcPct val="105000"/>
              </a:lnSpc>
              <a:spcBef>
                <a:spcPts val="0"/>
              </a:spcBef>
              <a:spcAft>
                <a:spcPts val="500"/>
              </a:spcAft>
              <a:buClr>
                <a:schemeClr val="lt2"/>
              </a:buClr>
              <a:buSzPct val="100000"/>
              <a:buFont typeface="Noto Sans Symbols"/>
              <a:buChar char="▪"/>
              <a:defRPr sz="1200" b="0" i="0" u="none" strike="noStrike" cap="none">
                <a:solidFill>
                  <a:srgbClr val="000000"/>
                </a:solidFill>
                <a:latin typeface="Arial"/>
                <a:ea typeface="Arial"/>
                <a:cs typeface="Arial"/>
                <a:sym typeface="Arial"/>
              </a:defRPr>
            </a:lvl2pPr>
            <a:lvl3pPr marL="571500" marR="0" lvl="2" indent="63500" algn="l" rtl="0">
              <a:lnSpc>
                <a:spcPct val="105000"/>
              </a:lnSpc>
              <a:spcBef>
                <a:spcPts val="0"/>
              </a:spcBef>
              <a:spcAft>
                <a:spcPts val="500"/>
              </a:spcAft>
              <a:buClr>
                <a:srgbClr val="7F7F7F"/>
              </a:buClr>
              <a:buSzPct val="100000"/>
              <a:buFont typeface="Arial"/>
              <a:buChar char="–"/>
              <a:defRPr sz="1200" b="0" i="0" u="none" strike="noStrike" cap="none">
                <a:solidFill>
                  <a:srgbClr val="000000"/>
                </a:solidFill>
                <a:latin typeface="Arial"/>
                <a:ea typeface="Arial"/>
                <a:cs typeface="Arial"/>
                <a:sym typeface="Arial"/>
              </a:defRPr>
            </a:lvl3pPr>
            <a:lvl4pPr marL="1155700" marR="0" lvl="3" indent="-317500" algn="l" rtl="0">
              <a:lnSpc>
                <a:spcPct val="105000"/>
              </a:lnSpc>
              <a:spcBef>
                <a:spcPts val="0"/>
              </a:spcBef>
              <a:spcAft>
                <a:spcPts val="500"/>
              </a:spcAft>
              <a:buClr>
                <a:srgbClr val="7F7F7F"/>
              </a:buClr>
              <a:buSzPct val="100000"/>
              <a:buFont typeface="Arial"/>
              <a:buChar char="–"/>
              <a:defRPr sz="1200" b="0" i="0" u="none" strike="noStrike" cap="none">
                <a:solidFill>
                  <a:srgbClr val="000000"/>
                </a:solidFill>
                <a:latin typeface="Arial"/>
                <a:ea typeface="Arial"/>
                <a:cs typeface="Arial"/>
                <a:sym typeface="Arial"/>
              </a:defRPr>
            </a:lvl4pPr>
            <a:lvl5pPr marL="1917700" marR="0" lvl="4" indent="-101600" algn="l" rtl="0">
              <a:lnSpc>
                <a:spcPct val="105000"/>
              </a:lnSpc>
              <a:spcBef>
                <a:spcPts val="0"/>
              </a:spcBef>
              <a:spcAft>
                <a:spcPts val="500"/>
              </a:spcAft>
              <a:buClr>
                <a:srgbClr val="7F7F7F"/>
              </a:buClr>
              <a:buSzPct val="100000"/>
              <a:buFont typeface="Arial"/>
              <a:buChar char="•"/>
              <a:defRPr sz="1200" b="0" i="0" u="none" strike="noStrike" cap="none">
                <a:solidFill>
                  <a:srgbClr val="000000"/>
                </a:solidFill>
                <a:latin typeface="Arial"/>
                <a:ea typeface="Arial"/>
                <a:cs typeface="Arial"/>
                <a:sym typeface="Arial"/>
              </a:defRPr>
            </a:lvl5pPr>
            <a:lvl6pPr marL="2997200" marR="0" lvl="5" indent="25400" algn="l" rtl="0">
              <a:lnSpc>
                <a:spcPct val="100000"/>
              </a:lnSpc>
              <a:spcBef>
                <a:spcPts val="0"/>
              </a:spcBef>
              <a:spcAft>
                <a:spcPts val="0"/>
              </a:spcAft>
              <a:buClr>
                <a:schemeClr val="dk1"/>
              </a:buClr>
              <a:buSzPct val="100000"/>
              <a:buFont typeface="Arial"/>
              <a:buChar char="•"/>
              <a:defRPr sz="1200" b="0" i="0" u="none" strike="noStrike" cap="none">
                <a:solidFill>
                  <a:srgbClr val="000000"/>
                </a:solidFill>
                <a:latin typeface="Arial"/>
                <a:ea typeface="Arial"/>
                <a:cs typeface="Arial"/>
                <a:sym typeface="Arial"/>
              </a:defRPr>
            </a:lvl6pPr>
            <a:lvl7pPr marL="3543300" marR="0" lvl="6" indent="25400" algn="l" rtl="0">
              <a:lnSpc>
                <a:spcPct val="100000"/>
              </a:lnSpc>
              <a:spcBef>
                <a:spcPts val="0"/>
              </a:spcBef>
              <a:spcAft>
                <a:spcPts val="0"/>
              </a:spcAft>
              <a:buClr>
                <a:schemeClr val="dk1"/>
              </a:buClr>
              <a:buSzPct val="100000"/>
              <a:buFont typeface="Arial"/>
              <a:buChar char="•"/>
              <a:defRPr sz="1200" b="0" i="0" u="none" strike="noStrike" cap="none">
                <a:solidFill>
                  <a:srgbClr val="000000"/>
                </a:solidFill>
                <a:latin typeface="Arial"/>
                <a:ea typeface="Arial"/>
                <a:cs typeface="Arial"/>
                <a:sym typeface="Arial"/>
              </a:defRPr>
            </a:lvl7pPr>
            <a:lvl8pPr marL="4076700" marR="0" lvl="7" indent="25400" algn="l" rtl="0">
              <a:lnSpc>
                <a:spcPct val="100000"/>
              </a:lnSpc>
              <a:spcBef>
                <a:spcPts val="0"/>
              </a:spcBef>
              <a:spcAft>
                <a:spcPts val="0"/>
              </a:spcAft>
              <a:buClr>
                <a:schemeClr val="dk1"/>
              </a:buClr>
              <a:buSzPct val="100000"/>
              <a:buFont typeface="Arial"/>
              <a:buChar char="•"/>
              <a:defRPr sz="1200" b="0" i="0" u="none" strike="noStrike" cap="none">
                <a:solidFill>
                  <a:srgbClr val="000000"/>
                </a:solidFill>
                <a:latin typeface="Arial"/>
                <a:ea typeface="Arial"/>
                <a:cs typeface="Arial"/>
                <a:sym typeface="Arial"/>
              </a:defRPr>
            </a:lvl8pPr>
            <a:lvl9pPr marL="4622800" marR="0" lvl="8" indent="25400" algn="l" rtl="0">
              <a:lnSpc>
                <a:spcPct val="100000"/>
              </a:lnSpc>
              <a:spcBef>
                <a:spcPts val="0"/>
              </a:spcBef>
              <a:spcAft>
                <a:spcPts val="0"/>
              </a:spcAft>
              <a:buClr>
                <a:schemeClr val="dk1"/>
              </a:buClr>
              <a:buSzPct val="100000"/>
              <a:buFont typeface="Arial"/>
              <a:buChar char="•"/>
              <a:defRPr sz="1200" b="0" i="0" u="none" strike="noStrike" cap="none">
                <a:solidFill>
                  <a:srgbClr val="000000"/>
                </a:solidFill>
                <a:latin typeface="Arial"/>
                <a:ea typeface="Arial"/>
                <a:cs typeface="Arial"/>
                <a:sym typeface="Arial"/>
              </a:defRPr>
            </a:lvl9pPr>
          </a:lstStyle>
          <a:p>
            <a:endParaRPr/>
          </a:p>
        </p:txBody>
      </p:sp>
      <p:sp>
        <p:nvSpPr>
          <p:cNvPr id="247" name="Shape 247"/>
          <p:cNvSpPr/>
          <p:nvPr/>
        </p:nvSpPr>
        <p:spPr>
          <a:xfrm>
            <a:off x="0" y="0"/>
            <a:ext cx="3048000" cy="6858000"/>
          </a:xfrm>
          <a:prstGeom prst="rect">
            <a:avLst/>
          </a:prstGeom>
          <a:solidFill>
            <a:schemeClr val="lt1"/>
          </a:solidFill>
          <a:ln>
            <a:noFill/>
          </a:ln>
        </p:spPr>
        <p:txBody>
          <a:bodyPr lIns="76200" tIns="38100" rIns="76200" bIns="38100" anchor="ctr" anchorCtr="0">
            <a:noAutofit/>
          </a:bodyPr>
          <a:lstStyle/>
          <a:p>
            <a:pPr marL="0" marR="0" lvl="0" indent="0" algn="ctr" rtl="0">
              <a:lnSpc>
                <a:spcPct val="100000"/>
              </a:lnSpc>
              <a:spcBef>
                <a:spcPts val="0"/>
              </a:spcBef>
              <a:spcAft>
                <a:spcPts val="0"/>
              </a:spcAft>
              <a:buClr>
                <a:srgbClr val="000000"/>
              </a:buClr>
              <a:buFont typeface="Arial"/>
              <a:buNone/>
            </a:pPr>
            <a:endParaRPr sz="2100" b="0" i="0" u="none" strike="noStrike" cap="none">
              <a:solidFill>
                <a:schemeClr val="lt1"/>
              </a:solidFill>
              <a:latin typeface="Arial"/>
              <a:ea typeface="Arial"/>
              <a:cs typeface="Arial"/>
              <a:sym typeface="Arial"/>
            </a:endParaRPr>
          </a:p>
        </p:txBody>
      </p:sp>
      <p:sp>
        <p:nvSpPr>
          <p:cNvPr id="248" name="Shape 248"/>
          <p:cNvSpPr txBox="1"/>
          <p:nvPr/>
        </p:nvSpPr>
        <p:spPr>
          <a:xfrm>
            <a:off x="254000" y="6468806"/>
            <a:ext cx="2793900" cy="381300"/>
          </a:xfrm>
          <a:prstGeom prst="rect">
            <a:avLst/>
          </a:prstGeom>
          <a:noFill/>
          <a:ln>
            <a:noFill/>
          </a:ln>
        </p:spPr>
        <p:txBody>
          <a:bodyPr lIns="0" tIns="0" rIns="0" bIns="0" anchor="ctr" anchorCtr="0">
            <a:noAutofit/>
          </a:bodyPr>
          <a:lstStyle/>
          <a:p>
            <a:pPr marL="0" marR="0" lvl="0" indent="0" algn="l" rtl="0">
              <a:lnSpc>
                <a:spcPct val="100000"/>
              </a:lnSpc>
              <a:spcBef>
                <a:spcPts val="0"/>
              </a:spcBef>
              <a:spcAft>
                <a:spcPts val="0"/>
              </a:spcAft>
              <a:buClr>
                <a:schemeClr val="dk2"/>
              </a:buClr>
              <a:buSzPct val="25000"/>
              <a:buFont typeface="Arial"/>
              <a:buNone/>
            </a:pPr>
            <a:r>
              <a:rPr lang="en-US" sz="800" b="0" i="0" u="none" strike="noStrike" cap="none">
                <a:solidFill>
                  <a:schemeClr val="dk2"/>
                </a:solidFill>
                <a:latin typeface="Arial"/>
                <a:ea typeface="Arial"/>
                <a:cs typeface="Arial"/>
                <a:sym typeface="Arial"/>
              </a:rPr>
              <a:t>Copyright © 2015 Risk Management Solutions, Inc.</a:t>
            </a: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theme" Target="../theme/theme1.xml"/><Relationship Id="rId17"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45"/>
        <p:cNvGrpSpPr/>
        <p:nvPr/>
      </p:nvGrpSpPr>
      <p:grpSpPr>
        <a:xfrm>
          <a:off x="0" y="0"/>
          <a:ext cx="0" cy="0"/>
          <a:chOff x="0" y="0"/>
          <a:chExt cx="0" cy="0"/>
        </a:xfrm>
      </p:grpSpPr>
      <p:sp>
        <p:nvSpPr>
          <p:cNvPr id="146" name="Shape 146"/>
          <p:cNvSpPr txBox="1">
            <a:spLocks noGrp="1"/>
          </p:cNvSpPr>
          <p:nvPr>
            <p:ph type="title"/>
          </p:nvPr>
        </p:nvSpPr>
        <p:spPr>
          <a:xfrm>
            <a:off x="381000" y="351691"/>
            <a:ext cx="10896300" cy="759300"/>
          </a:xfrm>
          <a:prstGeom prst="rect">
            <a:avLst/>
          </a:prstGeom>
          <a:noFill/>
          <a:ln>
            <a:noFill/>
          </a:ln>
        </p:spPr>
        <p:txBody>
          <a:bodyPr lIns="121900" tIns="121900" rIns="121900" bIns="121900" anchor="b" anchorCtr="0"/>
          <a:lstStyle>
            <a:lvl1pPr marL="0" marR="0" lvl="0" indent="0" algn="l" rtl="0">
              <a:lnSpc>
                <a:spcPct val="90000"/>
              </a:lnSpc>
              <a:spcBef>
                <a:spcPts val="0"/>
              </a:spcBef>
              <a:spcAft>
                <a:spcPts val="0"/>
              </a:spcAft>
              <a:buClr>
                <a:schemeClr val="dk1"/>
              </a:buClr>
              <a:buSzPct val="158333"/>
              <a:buFont typeface="Arial"/>
              <a:buNone/>
              <a:defRPr sz="12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ct val="158333"/>
              <a:buFont typeface="Arial"/>
              <a:buNone/>
              <a:defRPr sz="1200"/>
            </a:lvl2pPr>
            <a:lvl3pPr marL="0" marR="0" lvl="2" indent="0" algn="l" rtl="0">
              <a:spcBef>
                <a:spcPts val="0"/>
              </a:spcBef>
              <a:buSzPct val="158333"/>
              <a:buNone/>
              <a:defRPr sz="1200"/>
            </a:lvl3pPr>
            <a:lvl4pPr marL="0" marR="0" lvl="3" indent="0" algn="l" rtl="0">
              <a:spcBef>
                <a:spcPts val="0"/>
              </a:spcBef>
              <a:buSzPct val="158333"/>
              <a:buNone/>
              <a:defRPr sz="1200"/>
            </a:lvl4pPr>
            <a:lvl5pPr marL="0" marR="0" lvl="4" indent="0" algn="l" rtl="0">
              <a:spcBef>
                <a:spcPts val="0"/>
              </a:spcBef>
              <a:buSzPct val="158333"/>
              <a:buNone/>
              <a:defRPr sz="1200"/>
            </a:lvl5pPr>
            <a:lvl6pPr marL="0" marR="0" lvl="5" indent="0" algn="l" rtl="0">
              <a:spcBef>
                <a:spcPts val="0"/>
              </a:spcBef>
              <a:buSzPct val="158333"/>
              <a:buNone/>
              <a:defRPr sz="1200"/>
            </a:lvl6pPr>
            <a:lvl7pPr marL="0" marR="0" lvl="6" indent="0" algn="l" rtl="0">
              <a:spcBef>
                <a:spcPts val="0"/>
              </a:spcBef>
              <a:buSzPct val="158333"/>
              <a:buNone/>
              <a:defRPr sz="1200"/>
            </a:lvl7pPr>
            <a:lvl8pPr marL="0" marR="0" lvl="7" indent="0" algn="l" rtl="0">
              <a:spcBef>
                <a:spcPts val="0"/>
              </a:spcBef>
              <a:buSzPct val="158333"/>
              <a:buNone/>
              <a:defRPr sz="1200"/>
            </a:lvl8pPr>
            <a:lvl9pPr marL="0" marR="0" lvl="8" indent="0" algn="l" rtl="0">
              <a:spcBef>
                <a:spcPts val="0"/>
              </a:spcBef>
              <a:buSzPct val="158333"/>
              <a:buNone/>
              <a:defRPr sz="1200"/>
            </a:lvl9pPr>
          </a:lstStyle>
          <a:p>
            <a:endParaRPr/>
          </a:p>
        </p:txBody>
      </p:sp>
      <p:sp>
        <p:nvSpPr>
          <p:cNvPr id="147" name="Shape 147"/>
          <p:cNvSpPr txBox="1">
            <a:spLocks noGrp="1"/>
          </p:cNvSpPr>
          <p:nvPr>
            <p:ph type="body" idx="1"/>
          </p:nvPr>
        </p:nvSpPr>
        <p:spPr>
          <a:xfrm>
            <a:off x="381000" y="1371598"/>
            <a:ext cx="11430000" cy="4953300"/>
          </a:xfrm>
          <a:prstGeom prst="rect">
            <a:avLst/>
          </a:prstGeom>
          <a:noFill/>
          <a:ln>
            <a:noFill/>
          </a:ln>
        </p:spPr>
        <p:txBody>
          <a:bodyPr lIns="121900" tIns="121900" rIns="121900" bIns="121900" anchor="t" anchorCtr="0"/>
          <a:lstStyle>
            <a:lvl1pPr marL="393700" marR="0" lvl="0" indent="-101600" algn="l" rtl="0">
              <a:lnSpc>
                <a:spcPct val="105000"/>
              </a:lnSpc>
              <a:spcBef>
                <a:spcPts val="500"/>
              </a:spcBef>
              <a:spcAft>
                <a:spcPts val="500"/>
              </a:spcAft>
              <a:buClr>
                <a:schemeClr val="lt2"/>
              </a:buClr>
              <a:buSzPct val="100000"/>
              <a:buFont typeface="Noto Sans Symbols"/>
              <a:buChar char="▪"/>
              <a:defRPr sz="1200" b="0" i="0" u="none" strike="noStrike" cap="none">
                <a:solidFill>
                  <a:srgbClr val="000000"/>
                </a:solidFill>
                <a:latin typeface="Arial"/>
                <a:ea typeface="Arial"/>
                <a:cs typeface="Arial"/>
                <a:sym typeface="Arial"/>
              </a:defRPr>
            </a:lvl1pPr>
            <a:lvl2pPr marL="762000" marR="0" lvl="1" indent="-76200" algn="l" rtl="0">
              <a:lnSpc>
                <a:spcPct val="105000"/>
              </a:lnSpc>
              <a:spcBef>
                <a:spcPts val="500"/>
              </a:spcBef>
              <a:spcAft>
                <a:spcPts val="500"/>
              </a:spcAft>
              <a:buClr>
                <a:srgbClr val="7F7F7F"/>
              </a:buClr>
              <a:buSzPct val="100000"/>
              <a:buFont typeface="Arial"/>
              <a:buChar char="–"/>
              <a:defRPr sz="1200" b="0" i="0" u="none" strike="noStrike" cap="none">
                <a:solidFill>
                  <a:srgbClr val="000000"/>
                </a:solidFill>
                <a:latin typeface="Arial"/>
                <a:ea typeface="Arial"/>
                <a:cs typeface="Arial"/>
                <a:sym typeface="Arial"/>
              </a:defRPr>
            </a:lvl2pPr>
            <a:lvl3pPr marL="1155700" marR="0" lvl="2" indent="-101600" algn="l" rtl="0">
              <a:lnSpc>
                <a:spcPct val="105000"/>
              </a:lnSpc>
              <a:spcBef>
                <a:spcPts val="500"/>
              </a:spcBef>
              <a:spcAft>
                <a:spcPts val="500"/>
              </a:spcAft>
              <a:buClr>
                <a:srgbClr val="7F7F7F"/>
              </a:buClr>
              <a:buSzPct val="100000"/>
              <a:buFont typeface="Arial"/>
              <a:buChar char="•"/>
              <a:defRPr sz="1200" b="0" i="0" u="none" strike="noStrike" cap="none">
                <a:solidFill>
                  <a:srgbClr val="000000"/>
                </a:solidFill>
                <a:latin typeface="Arial"/>
                <a:ea typeface="Arial"/>
                <a:cs typeface="Arial"/>
                <a:sym typeface="Arial"/>
              </a:defRPr>
            </a:lvl3pPr>
            <a:lvl4pPr marL="1524000" marR="0" lvl="3" indent="-76200" algn="l" rtl="0">
              <a:lnSpc>
                <a:spcPct val="105000"/>
              </a:lnSpc>
              <a:spcBef>
                <a:spcPts val="500"/>
              </a:spcBef>
              <a:spcAft>
                <a:spcPts val="500"/>
              </a:spcAft>
              <a:buClr>
                <a:srgbClr val="7F7F7F"/>
              </a:buClr>
              <a:buSzPct val="100000"/>
              <a:buFont typeface="Arial"/>
              <a:buChar char="–"/>
              <a:defRPr sz="1200" b="0" i="0" u="none" strike="noStrike" cap="none">
                <a:solidFill>
                  <a:srgbClr val="000000"/>
                </a:solidFill>
                <a:latin typeface="Arial"/>
                <a:ea typeface="Arial"/>
                <a:cs typeface="Arial"/>
                <a:sym typeface="Arial"/>
              </a:defRPr>
            </a:lvl4pPr>
            <a:lvl5pPr marL="1917700" marR="0" lvl="4" indent="-101600" algn="l" rtl="0">
              <a:lnSpc>
                <a:spcPct val="105000"/>
              </a:lnSpc>
              <a:spcBef>
                <a:spcPts val="500"/>
              </a:spcBef>
              <a:spcAft>
                <a:spcPts val="500"/>
              </a:spcAft>
              <a:buClr>
                <a:srgbClr val="7F7F7F"/>
              </a:buClr>
              <a:buSzPct val="100000"/>
              <a:buFont typeface="Arial"/>
              <a:buChar char="•"/>
              <a:defRPr sz="1200" b="0" i="0" u="none" strike="noStrike" cap="none">
                <a:solidFill>
                  <a:srgbClr val="000000"/>
                </a:solidFill>
                <a:latin typeface="Arial"/>
                <a:ea typeface="Arial"/>
                <a:cs typeface="Arial"/>
                <a:sym typeface="Arial"/>
              </a:defRPr>
            </a:lvl5pPr>
            <a:lvl6pPr marL="2997200" marR="0" lvl="5" indent="25400" algn="l" rtl="0">
              <a:lnSpc>
                <a:spcPct val="100000"/>
              </a:lnSpc>
              <a:spcBef>
                <a:spcPts val="500"/>
              </a:spcBef>
              <a:spcAft>
                <a:spcPts val="0"/>
              </a:spcAft>
              <a:buClr>
                <a:schemeClr val="dk1"/>
              </a:buClr>
              <a:buSzPct val="100000"/>
              <a:buFont typeface="Arial"/>
              <a:buChar char="•"/>
              <a:defRPr sz="1200" b="0" i="0" u="none" strike="noStrike" cap="none">
                <a:solidFill>
                  <a:srgbClr val="000000"/>
                </a:solidFill>
                <a:latin typeface="Arial"/>
                <a:ea typeface="Arial"/>
                <a:cs typeface="Arial"/>
                <a:sym typeface="Arial"/>
              </a:defRPr>
            </a:lvl6pPr>
            <a:lvl7pPr marL="3543300" marR="0" lvl="6" indent="25400" algn="l" rtl="0">
              <a:lnSpc>
                <a:spcPct val="100000"/>
              </a:lnSpc>
              <a:spcBef>
                <a:spcPts val="500"/>
              </a:spcBef>
              <a:spcAft>
                <a:spcPts val="0"/>
              </a:spcAft>
              <a:buClr>
                <a:schemeClr val="dk1"/>
              </a:buClr>
              <a:buSzPct val="100000"/>
              <a:buFont typeface="Arial"/>
              <a:buChar char="•"/>
              <a:defRPr sz="1200" b="0" i="0" u="none" strike="noStrike" cap="none">
                <a:solidFill>
                  <a:srgbClr val="000000"/>
                </a:solidFill>
                <a:latin typeface="Arial"/>
                <a:ea typeface="Arial"/>
                <a:cs typeface="Arial"/>
                <a:sym typeface="Arial"/>
              </a:defRPr>
            </a:lvl7pPr>
            <a:lvl8pPr marL="4076700" marR="0" lvl="7" indent="25400" algn="l" rtl="0">
              <a:lnSpc>
                <a:spcPct val="100000"/>
              </a:lnSpc>
              <a:spcBef>
                <a:spcPts val="500"/>
              </a:spcBef>
              <a:spcAft>
                <a:spcPts val="0"/>
              </a:spcAft>
              <a:buClr>
                <a:schemeClr val="dk1"/>
              </a:buClr>
              <a:buSzPct val="100000"/>
              <a:buFont typeface="Arial"/>
              <a:buChar char="•"/>
              <a:defRPr sz="1200" b="0" i="0" u="none" strike="noStrike" cap="none">
                <a:solidFill>
                  <a:srgbClr val="000000"/>
                </a:solidFill>
                <a:latin typeface="Arial"/>
                <a:ea typeface="Arial"/>
                <a:cs typeface="Arial"/>
                <a:sym typeface="Arial"/>
              </a:defRPr>
            </a:lvl8pPr>
            <a:lvl9pPr marL="4622800" marR="0" lvl="8" indent="25400" algn="l" rtl="0">
              <a:lnSpc>
                <a:spcPct val="100000"/>
              </a:lnSpc>
              <a:spcBef>
                <a:spcPts val="500"/>
              </a:spcBef>
              <a:spcAft>
                <a:spcPts val="0"/>
              </a:spcAft>
              <a:buClr>
                <a:schemeClr val="dk1"/>
              </a:buClr>
              <a:buSzPct val="100000"/>
              <a:buFont typeface="Arial"/>
              <a:buChar char="•"/>
              <a:defRPr sz="1200" b="0" i="0" u="none" strike="noStrike" cap="none">
                <a:solidFill>
                  <a:srgbClr val="000000"/>
                </a:solidFill>
                <a:latin typeface="Arial"/>
                <a:ea typeface="Arial"/>
                <a:cs typeface="Arial"/>
                <a:sym typeface="Arial"/>
              </a:defRPr>
            </a:lvl9pPr>
          </a:lstStyle>
          <a:p>
            <a:endParaRPr/>
          </a:p>
        </p:txBody>
      </p:sp>
      <p:sp>
        <p:nvSpPr>
          <p:cNvPr id="148" name="Shape 148"/>
          <p:cNvSpPr txBox="1"/>
          <p:nvPr/>
        </p:nvSpPr>
        <p:spPr>
          <a:xfrm>
            <a:off x="11430000" y="6477000"/>
            <a:ext cx="762000" cy="381300"/>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dk2"/>
              </a:buClr>
              <a:buSzPct val="25000"/>
              <a:buFont typeface="Arial"/>
              <a:buNone/>
            </a:pPr>
            <a:fld id="{00000000-1234-1234-1234-123412341234}" type="slidenum">
              <a:rPr lang="en-US" sz="800" b="0" i="0" u="none" strike="noStrike" cap="none">
                <a:solidFill>
                  <a:schemeClr val="dk2"/>
                </a:solidFill>
                <a:latin typeface="Arial"/>
                <a:ea typeface="Arial"/>
                <a:cs typeface="Arial"/>
                <a:sym typeface="Arial"/>
              </a:rPr>
              <a:t>‹#›</a:t>
            </a:fld>
            <a:endParaRPr lang="en-US" sz="800" b="0" i="0" u="none" strike="noStrike" cap="none">
              <a:solidFill>
                <a:schemeClr val="dk2"/>
              </a:solidFill>
              <a:latin typeface="Arial"/>
              <a:ea typeface="Arial"/>
              <a:cs typeface="Arial"/>
              <a:sym typeface="Arial"/>
            </a:endParaRPr>
          </a:p>
        </p:txBody>
      </p:sp>
      <p:sp>
        <p:nvSpPr>
          <p:cNvPr id="149" name="Shape 149"/>
          <p:cNvSpPr txBox="1"/>
          <p:nvPr/>
        </p:nvSpPr>
        <p:spPr>
          <a:xfrm>
            <a:off x="254000" y="6477000"/>
            <a:ext cx="4305300" cy="381300"/>
          </a:xfrm>
          <a:prstGeom prst="rect">
            <a:avLst/>
          </a:prstGeom>
          <a:noFill/>
          <a:ln>
            <a:noFill/>
          </a:ln>
        </p:spPr>
        <p:txBody>
          <a:bodyPr lIns="0" tIns="0" rIns="0" bIns="0" anchor="ctr" anchorCtr="0">
            <a:noAutofit/>
          </a:bodyPr>
          <a:lstStyle/>
          <a:p>
            <a:pPr marL="0" marR="0" lvl="0" indent="0" algn="l" rtl="0">
              <a:lnSpc>
                <a:spcPct val="100000"/>
              </a:lnSpc>
              <a:spcBef>
                <a:spcPts val="0"/>
              </a:spcBef>
              <a:spcAft>
                <a:spcPts val="0"/>
              </a:spcAft>
              <a:buClr>
                <a:schemeClr val="dk2"/>
              </a:buClr>
              <a:buSzPct val="25000"/>
              <a:buFont typeface="Arial"/>
              <a:buNone/>
            </a:pPr>
            <a:r>
              <a:rPr lang="en-US" sz="800" b="0" i="0" u="none" strike="noStrike" cap="none">
                <a:solidFill>
                  <a:schemeClr val="dk2"/>
                </a:solidFill>
                <a:latin typeface="Arial"/>
                <a:ea typeface="Arial"/>
                <a:cs typeface="Arial"/>
                <a:sym typeface="Arial"/>
              </a:rPr>
              <a:t>Copyright © 2015 Risk Management Solutions, Inc.                  All Rights Reserved.</a:t>
            </a:r>
          </a:p>
        </p:txBody>
      </p:sp>
      <p:sp>
        <p:nvSpPr>
          <p:cNvPr id="150" name="Shape 150"/>
          <p:cNvSpPr txBox="1"/>
          <p:nvPr/>
        </p:nvSpPr>
        <p:spPr>
          <a:xfrm>
            <a:off x="5236306" y="6477000"/>
            <a:ext cx="4572000" cy="381300"/>
          </a:xfrm>
          <a:prstGeom prst="rect">
            <a:avLst/>
          </a:prstGeom>
          <a:noFill/>
          <a:ln>
            <a:noFill/>
          </a:ln>
        </p:spPr>
        <p:txBody>
          <a:bodyPr lIns="0" tIns="0" rIns="0" bIns="0" anchor="ctr" anchorCtr="0">
            <a:noAutofit/>
          </a:bodyPr>
          <a:lstStyle/>
          <a:p>
            <a:pPr marL="0" marR="0" lvl="0" indent="0" algn="l" rtl="0">
              <a:lnSpc>
                <a:spcPct val="100000"/>
              </a:lnSpc>
              <a:spcBef>
                <a:spcPts val="0"/>
              </a:spcBef>
              <a:spcAft>
                <a:spcPts val="0"/>
              </a:spcAft>
              <a:buClr>
                <a:schemeClr val="dk2"/>
              </a:buClr>
              <a:buSzPct val="25000"/>
              <a:buFont typeface="Arial"/>
              <a:buNone/>
            </a:pPr>
            <a:r>
              <a:rPr lang="en-US" sz="800" b="0" i="0" u="none" strike="noStrike" cap="none">
                <a:solidFill>
                  <a:schemeClr val="dk2"/>
                </a:solidFill>
                <a:latin typeface="Arial"/>
                <a:ea typeface="Arial"/>
                <a:cs typeface="Arial"/>
                <a:sym typeface="Arial"/>
              </a:rPr>
              <a:t>July 9, 2015</a:t>
            </a:r>
          </a:p>
        </p:txBody>
      </p:sp>
      <p:cxnSp>
        <p:nvCxnSpPr>
          <p:cNvPr id="151" name="Shape 151"/>
          <p:cNvCxnSpPr/>
          <p:nvPr/>
        </p:nvCxnSpPr>
        <p:spPr>
          <a:xfrm>
            <a:off x="11430000" y="6477000"/>
            <a:ext cx="0" cy="381300"/>
          </a:xfrm>
          <a:prstGeom prst="straightConnector1">
            <a:avLst/>
          </a:prstGeom>
          <a:noFill/>
          <a:ln w="12700" cap="flat" cmpd="sng">
            <a:solidFill>
              <a:srgbClr val="999999"/>
            </a:solidFill>
            <a:prstDash val="solid"/>
            <a:round/>
            <a:headEnd type="none" w="med" len="med"/>
            <a:tailEnd type="none" w="med" len="med"/>
          </a:ln>
        </p:spPr>
      </p:cxnSp>
      <p:pic>
        <p:nvPicPr>
          <p:cNvPr id="152" name="Shape 152"/>
          <p:cNvPicPr preferRelativeResize="0"/>
          <p:nvPr/>
        </p:nvPicPr>
        <p:blipFill rotWithShape="1">
          <a:blip r:embed="rId17">
            <a:alphaModFix/>
          </a:blip>
          <a:srcRect/>
          <a:stretch/>
        </p:blipFill>
        <p:spPr>
          <a:xfrm>
            <a:off x="11430000" y="0"/>
            <a:ext cx="627300" cy="57150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69" r:id="rId1"/>
    <p:sldLayoutId id="2147483671" r:id="rId2"/>
    <p:sldLayoutId id="2147483672" r:id="rId3"/>
    <p:sldLayoutId id="2147483674" r:id="rId4"/>
    <p:sldLayoutId id="2147483675" r:id="rId5"/>
    <p:sldLayoutId id="2147483676" r:id="rId6"/>
    <p:sldLayoutId id="2147483677" r:id="rId7"/>
    <p:sldLayoutId id="2147483679" r:id="rId8"/>
    <p:sldLayoutId id="2147483680" r:id="rId9"/>
    <p:sldLayoutId id="2147483681" r:id="rId10"/>
    <p:sldLayoutId id="2147483682" r:id="rId11"/>
    <p:sldLayoutId id="2147483683" r:id="rId12"/>
    <p:sldLayoutId id="2147483684" r:id="rId13"/>
    <p:sldLayoutId id="2147483685" r:id="rId14"/>
    <p:sldLayoutId id="2147483686"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6.tif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7.tif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8.tif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9.tif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0.tif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6.tif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Shape 297"/>
          <p:cNvSpPr txBox="1"/>
          <p:nvPr/>
        </p:nvSpPr>
        <p:spPr>
          <a:xfrm>
            <a:off x="452466" y="1002733"/>
            <a:ext cx="11156100" cy="5396700"/>
          </a:xfrm>
          <a:prstGeom prst="rect">
            <a:avLst/>
          </a:prstGeom>
          <a:noFill/>
          <a:ln>
            <a:noFill/>
          </a:ln>
        </p:spPr>
        <p:txBody>
          <a:bodyPr lIns="121900" tIns="121900" rIns="121900" bIns="121900" anchor="t" anchorCtr="0">
            <a:noAutofit/>
          </a:bodyPr>
          <a:lstStyle/>
          <a:p>
            <a:pPr marL="342900" indent="-342900">
              <a:lnSpc>
                <a:spcPct val="105000"/>
              </a:lnSpc>
              <a:spcBef>
                <a:spcPts val="1000"/>
              </a:spcBef>
              <a:buClr>
                <a:schemeClr val="lt2"/>
              </a:buClr>
              <a:buSzPct val="101434"/>
              <a:buFontTx/>
              <a:buChar char="•"/>
            </a:pPr>
            <a:r>
              <a:rPr lang="en-US" sz="1800" dirty="0" smtClean="0">
                <a:solidFill>
                  <a:schemeClr val="dk2"/>
                </a:solidFill>
              </a:rPr>
              <a:t>Overview of Kudu Master/</a:t>
            </a:r>
            <a:r>
              <a:rPr lang="en-US" sz="1800" dirty="0" err="1" smtClean="0">
                <a:solidFill>
                  <a:schemeClr val="dk2"/>
                </a:solidFill>
              </a:rPr>
              <a:t>TabletServer</a:t>
            </a:r>
            <a:endParaRPr lang="en-US" sz="1800" dirty="0" smtClean="0">
              <a:solidFill>
                <a:schemeClr val="dk2"/>
              </a:solidFill>
            </a:endParaRPr>
          </a:p>
          <a:p>
            <a:pPr marL="342900" indent="-342900">
              <a:lnSpc>
                <a:spcPct val="105000"/>
              </a:lnSpc>
              <a:spcBef>
                <a:spcPts val="1000"/>
              </a:spcBef>
              <a:buClr>
                <a:schemeClr val="lt2"/>
              </a:buClr>
              <a:buSzPct val="101434"/>
              <a:buFontTx/>
              <a:buChar char="•"/>
            </a:pPr>
            <a:r>
              <a:rPr lang="en-US" sz="1800" dirty="0" smtClean="0">
                <a:solidFill>
                  <a:schemeClr val="dk2"/>
                </a:solidFill>
              </a:rPr>
              <a:t>Partitioning strategies</a:t>
            </a:r>
          </a:p>
          <a:p>
            <a:pPr marL="342900" indent="-342900">
              <a:lnSpc>
                <a:spcPct val="105000"/>
              </a:lnSpc>
              <a:spcBef>
                <a:spcPts val="1000"/>
              </a:spcBef>
              <a:buClr>
                <a:schemeClr val="lt2"/>
              </a:buClr>
              <a:buSzPct val="101434"/>
              <a:buFontTx/>
              <a:buChar char="•"/>
            </a:pPr>
            <a:r>
              <a:rPr lang="en-US" sz="1800" dirty="0" smtClean="0">
                <a:solidFill>
                  <a:schemeClr val="dk2"/>
                </a:solidFill>
              </a:rPr>
              <a:t>How </a:t>
            </a:r>
            <a:r>
              <a:rPr lang="en-US" sz="1800" dirty="0" err="1" smtClean="0">
                <a:solidFill>
                  <a:schemeClr val="dk2"/>
                </a:solidFill>
              </a:rPr>
              <a:t>datastore</a:t>
            </a:r>
            <a:r>
              <a:rPr lang="en-US" sz="1800" dirty="0" smtClean="0">
                <a:solidFill>
                  <a:schemeClr val="dk2"/>
                </a:solidFill>
              </a:rPr>
              <a:t> uses kudu</a:t>
            </a:r>
            <a:endParaRPr lang="en-US" sz="1800" dirty="0" smtClean="0">
              <a:solidFill>
                <a:schemeClr val="dk2"/>
              </a:solidFill>
            </a:endParaRPr>
          </a:p>
          <a:p>
            <a:pPr marL="342900" indent="-342900">
              <a:lnSpc>
                <a:spcPct val="105000"/>
              </a:lnSpc>
              <a:spcBef>
                <a:spcPts val="1000"/>
              </a:spcBef>
              <a:buClr>
                <a:schemeClr val="lt2"/>
              </a:buClr>
              <a:buSzPct val="101434"/>
              <a:buFontTx/>
              <a:buChar char="•"/>
            </a:pPr>
            <a:r>
              <a:rPr lang="en-US" sz="1800" dirty="0" err="1" smtClean="0">
                <a:solidFill>
                  <a:schemeClr val="dk2"/>
                </a:solidFill>
              </a:rPr>
              <a:t>Misc</a:t>
            </a:r>
            <a:r>
              <a:rPr lang="en-US" sz="1800" dirty="0" smtClean="0">
                <a:solidFill>
                  <a:schemeClr val="dk2"/>
                </a:solidFill>
              </a:rPr>
              <a:t> things that are important to know</a:t>
            </a:r>
            <a:endParaRPr lang="en-US" sz="1800" dirty="0">
              <a:solidFill>
                <a:schemeClr val="dk1"/>
              </a:solidFill>
              <a:latin typeface="Montserrat"/>
              <a:ea typeface="Montserrat"/>
              <a:cs typeface="Montserrat"/>
              <a:sym typeface="Montserrat"/>
            </a:endParaRPr>
          </a:p>
          <a:p>
            <a:pPr marL="342900" indent="-342900">
              <a:lnSpc>
                <a:spcPct val="105000"/>
              </a:lnSpc>
              <a:spcBef>
                <a:spcPts val="1000"/>
              </a:spcBef>
              <a:buClr>
                <a:schemeClr val="lt2"/>
              </a:buClr>
              <a:buSzPct val="101434"/>
              <a:buFontTx/>
              <a:buChar char="•"/>
            </a:pPr>
            <a:endParaRPr lang="en-US" sz="1800" dirty="0">
              <a:solidFill>
                <a:schemeClr val="dk1"/>
              </a:solidFill>
              <a:latin typeface="Montserrat"/>
              <a:ea typeface="Montserrat"/>
              <a:cs typeface="Montserrat"/>
              <a:sym typeface="Montserrat"/>
            </a:endParaRPr>
          </a:p>
          <a:p>
            <a:pPr marL="342900" indent="-342900">
              <a:lnSpc>
                <a:spcPct val="105000"/>
              </a:lnSpc>
              <a:spcBef>
                <a:spcPts val="1000"/>
              </a:spcBef>
              <a:buClr>
                <a:schemeClr val="lt2"/>
              </a:buClr>
              <a:buSzPct val="101434"/>
              <a:buFontTx/>
              <a:buChar char="•"/>
            </a:pPr>
            <a:r>
              <a:rPr lang="en-US" sz="1800" dirty="0" smtClean="0">
                <a:solidFill>
                  <a:schemeClr val="dk1"/>
                </a:solidFill>
                <a:latin typeface="Montserrat"/>
                <a:ea typeface="Montserrat"/>
                <a:cs typeface="Montserrat"/>
                <a:sym typeface="Montserrat"/>
              </a:rPr>
              <a:t>What not to do and what to do</a:t>
            </a:r>
          </a:p>
          <a:p>
            <a:pPr marL="342900" indent="-342900">
              <a:lnSpc>
                <a:spcPct val="105000"/>
              </a:lnSpc>
              <a:spcBef>
                <a:spcPts val="1000"/>
              </a:spcBef>
              <a:buClr>
                <a:schemeClr val="lt2"/>
              </a:buClr>
              <a:buSzPct val="101434"/>
              <a:buFontTx/>
              <a:buChar char="•"/>
            </a:pPr>
            <a:endParaRPr lang="en-US" sz="1800" dirty="0">
              <a:solidFill>
                <a:schemeClr val="dk2"/>
              </a:solidFill>
            </a:endParaRPr>
          </a:p>
          <a:p>
            <a:pPr marL="342900" indent="-342900">
              <a:lnSpc>
                <a:spcPct val="105000"/>
              </a:lnSpc>
              <a:spcBef>
                <a:spcPts val="1000"/>
              </a:spcBef>
              <a:buClr>
                <a:schemeClr val="lt2"/>
              </a:buClr>
              <a:buSzPct val="101434"/>
              <a:buFontTx/>
              <a:buChar char="•"/>
            </a:pPr>
            <a:r>
              <a:rPr lang="en-US" sz="1800" dirty="0" smtClean="0">
                <a:solidFill>
                  <a:schemeClr val="dk2"/>
                </a:solidFill>
                <a:latin typeface="Montserrat"/>
                <a:ea typeface="Montserrat"/>
                <a:cs typeface="Montserrat"/>
                <a:sym typeface="Montserrat"/>
              </a:rPr>
              <a:t>Q&amp;A</a:t>
            </a:r>
          </a:p>
          <a:p>
            <a:pPr marL="342900" indent="-342900">
              <a:lnSpc>
                <a:spcPct val="105000"/>
              </a:lnSpc>
              <a:spcBef>
                <a:spcPts val="1000"/>
              </a:spcBef>
              <a:buClr>
                <a:schemeClr val="lt2"/>
              </a:buClr>
              <a:buSzPct val="101434"/>
              <a:buFontTx/>
              <a:buChar char="•"/>
            </a:pPr>
            <a:endParaRPr lang="en-US" sz="1800" dirty="0">
              <a:solidFill>
                <a:schemeClr val="dk2"/>
              </a:solidFill>
              <a:latin typeface="Montserrat"/>
              <a:ea typeface="Montserrat"/>
              <a:cs typeface="Montserrat"/>
              <a:sym typeface="Montserrat"/>
            </a:endParaRPr>
          </a:p>
          <a:p>
            <a:pPr marL="342900" indent="-342900">
              <a:lnSpc>
                <a:spcPct val="105000"/>
              </a:lnSpc>
              <a:spcBef>
                <a:spcPts val="1000"/>
              </a:spcBef>
              <a:buClr>
                <a:schemeClr val="lt2"/>
              </a:buClr>
              <a:buSzPct val="101434"/>
              <a:buFontTx/>
              <a:buChar char="•"/>
            </a:pPr>
            <a:r>
              <a:rPr lang="en-US" sz="1800" dirty="0" smtClean="0">
                <a:solidFill>
                  <a:schemeClr val="dk2"/>
                </a:solidFill>
                <a:latin typeface="Montserrat"/>
                <a:ea typeface="Montserrat"/>
                <a:cs typeface="Montserrat"/>
                <a:sym typeface="Montserrat"/>
              </a:rPr>
              <a:t>Dive into workshop code</a:t>
            </a:r>
            <a:endParaRPr lang="en-US" sz="1800" dirty="0">
              <a:solidFill>
                <a:schemeClr val="dk1"/>
              </a:solidFill>
              <a:latin typeface="Montserrat"/>
              <a:ea typeface="Montserrat"/>
              <a:cs typeface="Montserrat"/>
              <a:sym typeface="Montserrat"/>
            </a:endParaRPr>
          </a:p>
        </p:txBody>
      </p:sp>
      <p:sp>
        <p:nvSpPr>
          <p:cNvPr id="298" name="Shape 298"/>
          <p:cNvSpPr txBox="1"/>
          <p:nvPr/>
        </p:nvSpPr>
        <p:spPr>
          <a:xfrm>
            <a:off x="182933" y="143733"/>
            <a:ext cx="9791100" cy="519600"/>
          </a:xfrm>
          <a:prstGeom prst="rect">
            <a:avLst/>
          </a:prstGeom>
          <a:noFill/>
          <a:ln>
            <a:noFill/>
          </a:ln>
        </p:spPr>
        <p:txBody>
          <a:bodyPr lIns="121900" tIns="121900" rIns="121900" bIns="121900" anchor="t" anchorCtr="0">
            <a:noAutofit/>
          </a:bodyPr>
          <a:lstStyle/>
          <a:p>
            <a:pPr marL="0" marR="0" lvl="0" indent="0" algn="l" rtl="0">
              <a:lnSpc>
                <a:spcPct val="105000"/>
              </a:lnSpc>
              <a:spcBef>
                <a:spcPts val="0"/>
              </a:spcBef>
              <a:spcAft>
                <a:spcPts val="0"/>
              </a:spcAft>
              <a:buClr>
                <a:srgbClr val="000000"/>
              </a:buClr>
              <a:buSzPct val="25000"/>
              <a:buFont typeface="Montserrat"/>
              <a:buNone/>
            </a:pPr>
            <a:r>
              <a:rPr lang="en-US" sz="2400" dirty="0" smtClean="0"/>
              <a:t>Agenda</a:t>
            </a:r>
            <a:endParaRPr lang="en-US" sz="2400" dirty="0"/>
          </a:p>
        </p:txBody>
      </p:sp>
    </p:spTree>
    <p:extLst>
      <p:ext uri="{BB962C8B-B14F-4D97-AF65-F5344CB8AC3E}">
        <p14:creationId xmlns:p14="http://schemas.microsoft.com/office/powerpoint/2010/main" val="487755305"/>
      </p:ext>
    </p:extLst>
  </p:cSld>
  <p:clrMapOvr>
    <a:masterClrMapping/>
  </p:clrMapOvr>
  <p:transition spd="slow">
    <p:cut/>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Shape 297"/>
          <p:cNvSpPr txBox="1"/>
          <p:nvPr/>
        </p:nvSpPr>
        <p:spPr>
          <a:xfrm>
            <a:off x="427066" y="1002728"/>
            <a:ext cx="7459634" cy="5396700"/>
          </a:xfrm>
          <a:prstGeom prst="rect">
            <a:avLst/>
          </a:prstGeom>
          <a:noFill/>
          <a:ln>
            <a:noFill/>
          </a:ln>
        </p:spPr>
        <p:txBody>
          <a:bodyPr lIns="121900" tIns="121900" rIns="121900" bIns="121900" anchor="t" anchorCtr="0">
            <a:noAutofit/>
          </a:bodyPr>
          <a:lstStyle/>
          <a:p>
            <a:pPr marL="342900" indent="-342900">
              <a:lnSpc>
                <a:spcPct val="105000"/>
              </a:lnSpc>
              <a:spcBef>
                <a:spcPts val="1000"/>
              </a:spcBef>
              <a:buClr>
                <a:schemeClr val="lt2"/>
              </a:buClr>
              <a:buSzPct val="101434"/>
              <a:buFontTx/>
              <a:buChar char="•"/>
            </a:pPr>
            <a:r>
              <a:rPr lang="en-US" sz="2800" dirty="0" smtClean="0">
                <a:solidFill>
                  <a:schemeClr val="dk2"/>
                </a:solidFill>
              </a:rPr>
              <a:t>Kudu stores all exposure data except risk items</a:t>
            </a:r>
          </a:p>
          <a:p>
            <a:pPr marL="342900" indent="-342900">
              <a:lnSpc>
                <a:spcPct val="105000"/>
              </a:lnSpc>
              <a:spcBef>
                <a:spcPts val="1000"/>
              </a:spcBef>
              <a:buClr>
                <a:schemeClr val="lt2"/>
              </a:buClr>
              <a:buSzPct val="101434"/>
              <a:buFontTx/>
              <a:buChar char="•"/>
            </a:pPr>
            <a:r>
              <a:rPr lang="en-US" sz="2800" dirty="0" smtClean="0">
                <a:solidFill>
                  <a:schemeClr val="dk2"/>
                </a:solidFill>
                <a:latin typeface="Montserrat"/>
                <a:ea typeface="Montserrat"/>
                <a:cs typeface="Montserrat"/>
                <a:sym typeface="Montserrat"/>
              </a:rPr>
              <a:t>We generally have a composite primary key that starts with the structure id. This allows efficient Seeks vs Scans</a:t>
            </a:r>
          </a:p>
          <a:p>
            <a:pPr marL="342900" indent="-342900">
              <a:lnSpc>
                <a:spcPct val="105000"/>
              </a:lnSpc>
              <a:spcBef>
                <a:spcPts val="1000"/>
              </a:spcBef>
              <a:buClr>
                <a:schemeClr val="lt2"/>
              </a:buClr>
              <a:buSzPct val="101434"/>
              <a:buFontTx/>
              <a:buChar char="•"/>
            </a:pPr>
            <a:r>
              <a:rPr lang="en-US" sz="2800" dirty="0" smtClean="0">
                <a:solidFill>
                  <a:schemeClr val="dk2"/>
                </a:solidFill>
                <a:latin typeface="Montserrat"/>
                <a:ea typeface="Montserrat"/>
                <a:cs typeface="Montserrat"/>
                <a:sym typeface="Montserrat"/>
              </a:rPr>
              <a:t>We ensure that all queries pushdown predicates at a minimum filter on structure id</a:t>
            </a:r>
          </a:p>
          <a:p>
            <a:pPr marL="342900" indent="-342900">
              <a:lnSpc>
                <a:spcPct val="105000"/>
              </a:lnSpc>
              <a:spcBef>
                <a:spcPts val="1000"/>
              </a:spcBef>
              <a:buClr>
                <a:schemeClr val="lt2"/>
              </a:buClr>
              <a:buSzPct val="101434"/>
              <a:buFontTx/>
              <a:buChar char="•"/>
            </a:pPr>
            <a:endParaRPr lang="en-US" sz="2800" dirty="0" smtClean="0">
              <a:solidFill>
                <a:schemeClr val="dk2"/>
              </a:solidFill>
              <a:latin typeface="Montserrat"/>
              <a:ea typeface="Montserrat"/>
              <a:cs typeface="Montserrat"/>
              <a:sym typeface="Montserrat"/>
            </a:endParaRPr>
          </a:p>
          <a:p>
            <a:pPr marL="342900" indent="-342900">
              <a:lnSpc>
                <a:spcPct val="105000"/>
              </a:lnSpc>
              <a:spcBef>
                <a:spcPts val="1000"/>
              </a:spcBef>
              <a:buClr>
                <a:schemeClr val="lt2"/>
              </a:buClr>
              <a:buSzPct val="101434"/>
              <a:buFontTx/>
              <a:buChar char="•"/>
            </a:pPr>
            <a:endParaRPr sz="2800" dirty="0">
              <a:solidFill>
                <a:schemeClr val="dk1"/>
              </a:solidFill>
              <a:latin typeface="Montserrat"/>
              <a:ea typeface="Montserrat"/>
              <a:cs typeface="Montserrat"/>
              <a:sym typeface="Montserrat"/>
            </a:endParaRPr>
          </a:p>
        </p:txBody>
      </p:sp>
      <p:sp>
        <p:nvSpPr>
          <p:cNvPr id="298" name="Shape 298"/>
          <p:cNvSpPr txBox="1"/>
          <p:nvPr/>
        </p:nvSpPr>
        <p:spPr>
          <a:xfrm>
            <a:off x="182933" y="143733"/>
            <a:ext cx="9791100" cy="519600"/>
          </a:xfrm>
          <a:prstGeom prst="rect">
            <a:avLst/>
          </a:prstGeom>
          <a:noFill/>
          <a:ln>
            <a:noFill/>
          </a:ln>
        </p:spPr>
        <p:txBody>
          <a:bodyPr lIns="121900" tIns="121900" rIns="121900" bIns="121900" anchor="t" anchorCtr="0">
            <a:noAutofit/>
          </a:bodyPr>
          <a:lstStyle/>
          <a:p>
            <a:pPr marL="0" marR="0" lvl="0" indent="0" algn="l" rtl="0">
              <a:lnSpc>
                <a:spcPct val="105000"/>
              </a:lnSpc>
              <a:spcBef>
                <a:spcPts val="0"/>
              </a:spcBef>
              <a:spcAft>
                <a:spcPts val="0"/>
              </a:spcAft>
              <a:buClr>
                <a:srgbClr val="000000"/>
              </a:buClr>
              <a:buSzPct val="25000"/>
              <a:buFont typeface="Montserrat"/>
              <a:buNone/>
            </a:pPr>
            <a:r>
              <a:rPr lang="en-US" sz="2400" dirty="0" err="1" smtClean="0"/>
              <a:t>Datastore</a:t>
            </a:r>
            <a:r>
              <a:rPr lang="en-US" sz="2400" dirty="0" smtClean="0"/>
              <a:t> and Kudu</a:t>
            </a:r>
            <a:endParaRPr lang="en-US" sz="2400" dirty="0"/>
          </a:p>
        </p:txBody>
      </p:sp>
    </p:spTree>
    <p:extLst>
      <p:ext uri="{BB962C8B-B14F-4D97-AF65-F5344CB8AC3E}">
        <p14:creationId xmlns:p14="http://schemas.microsoft.com/office/powerpoint/2010/main" val="1475577194"/>
      </p:ext>
    </p:extLst>
  </p:cSld>
  <p:clrMapOvr>
    <a:masterClrMapping/>
  </p:clrMapOvr>
  <p:transition spd="slow">
    <p:cut/>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Shape 297"/>
          <p:cNvSpPr txBox="1"/>
          <p:nvPr/>
        </p:nvSpPr>
        <p:spPr>
          <a:xfrm>
            <a:off x="452466" y="1002733"/>
            <a:ext cx="10469534" cy="5396700"/>
          </a:xfrm>
          <a:prstGeom prst="rect">
            <a:avLst/>
          </a:prstGeom>
          <a:noFill/>
          <a:ln>
            <a:noFill/>
          </a:ln>
        </p:spPr>
        <p:txBody>
          <a:bodyPr lIns="121900" tIns="121900" rIns="121900" bIns="121900" anchor="t" anchorCtr="0">
            <a:noAutofit/>
          </a:bodyPr>
          <a:lstStyle/>
          <a:p>
            <a:pPr marL="342900" indent="-342900">
              <a:lnSpc>
                <a:spcPct val="105000"/>
              </a:lnSpc>
              <a:spcBef>
                <a:spcPts val="1000"/>
              </a:spcBef>
              <a:buClr>
                <a:schemeClr val="lt2"/>
              </a:buClr>
              <a:buSzPct val="101434"/>
              <a:buFontTx/>
              <a:buChar char="•"/>
            </a:pPr>
            <a:r>
              <a:rPr lang="en-US" sz="3600" dirty="0" smtClean="0">
                <a:solidFill>
                  <a:schemeClr val="dk2"/>
                </a:solidFill>
              </a:rPr>
              <a:t>#1 mistake at RMS</a:t>
            </a:r>
            <a:r>
              <a:rPr lang="is-IS" sz="3600" dirty="0" smtClean="0">
                <a:solidFill>
                  <a:schemeClr val="dk2"/>
                </a:solidFill>
              </a:rPr>
              <a:t>… rolling your own spark connection to kudu</a:t>
            </a:r>
            <a:br>
              <a:rPr lang="is-IS" sz="3600" dirty="0" smtClean="0">
                <a:solidFill>
                  <a:schemeClr val="dk2"/>
                </a:solidFill>
              </a:rPr>
            </a:br>
            <a:r>
              <a:rPr lang="is-IS" sz="3600" dirty="0" smtClean="0">
                <a:solidFill>
                  <a:schemeClr val="dk2"/>
                </a:solidFill>
              </a:rPr>
              <a:t/>
            </a:r>
            <a:br>
              <a:rPr lang="is-IS" sz="3600" dirty="0" smtClean="0">
                <a:solidFill>
                  <a:schemeClr val="dk2"/>
                </a:solidFill>
              </a:rPr>
            </a:br>
            <a:r>
              <a:rPr lang="is-IS" sz="3600" dirty="0" smtClean="0">
                <a:solidFill>
                  <a:schemeClr val="dk2"/>
                </a:solidFill>
              </a:rPr>
              <a:t>Use the kudu datasource! It’s super efficient and in wide use within the community. It eliminates lots of possible mistakes that you could make.</a:t>
            </a:r>
          </a:p>
          <a:p>
            <a:pPr marL="342900" indent="-342900">
              <a:lnSpc>
                <a:spcPct val="105000"/>
              </a:lnSpc>
              <a:spcBef>
                <a:spcPts val="1000"/>
              </a:spcBef>
              <a:buClr>
                <a:schemeClr val="lt2"/>
              </a:buClr>
              <a:buSzPct val="101434"/>
              <a:buFontTx/>
              <a:buChar char="•"/>
            </a:pPr>
            <a:endParaRPr lang="is-IS" sz="3600" dirty="0">
              <a:solidFill>
                <a:schemeClr val="dk2"/>
              </a:solidFill>
              <a:latin typeface="Montserrat"/>
              <a:ea typeface="Montserrat"/>
              <a:cs typeface="Montserrat"/>
              <a:sym typeface="Montserrat"/>
            </a:endParaRPr>
          </a:p>
          <a:p>
            <a:pPr marL="342900" indent="-342900">
              <a:lnSpc>
                <a:spcPct val="105000"/>
              </a:lnSpc>
              <a:spcBef>
                <a:spcPts val="1000"/>
              </a:spcBef>
              <a:buClr>
                <a:schemeClr val="lt2"/>
              </a:buClr>
              <a:buSzPct val="101434"/>
              <a:buFontTx/>
              <a:buChar char="•"/>
            </a:pPr>
            <a:endParaRPr sz="3600" dirty="0">
              <a:solidFill>
                <a:schemeClr val="dk1"/>
              </a:solidFill>
              <a:latin typeface="Montserrat"/>
              <a:ea typeface="Montserrat"/>
              <a:cs typeface="Montserrat"/>
              <a:sym typeface="Montserrat"/>
            </a:endParaRPr>
          </a:p>
        </p:txBody>
      </p:sp>
      <p:sp>
        <p:nvSpPr>
          <p:cNvPr id="298" name="Shape 298"/>
          <p:cNvSpPr txBox="1"/>
          <p:nvPr/>
        </p:nvSpPr>
        <p:spPr>
          <a:xfrm>
            <a:off x="182933" y="143733"/>
            <a:ext cx="9791100" cy="519600"/>
          </a:xfrm>
          <a:prstGeom prst="rect">
            <a:avLst/>
          </a:prstGeom>
          <a:noFill/>
          <a:ln>
            <a:noFill/>
          </a:ln>
        </p:spPr>
        <p:txBody>
          <a:bodyPr lIns="121900" tIns="121900" rIns="121900" bIns="121900" anchor="t" anchorCtr="0">
            <a:noAutofit/>
          </a:bodyPr>
          <a:lstStyle/>
          <a:p>
            <a:pPr marL="0" marR="0" lvl="0" indent="0" algn="l" rtl="0">
              <a:lnSpc>
                <a:spcPct val="105000"/>
              </a:lnSpc>
              <a:spcBef>
                <a:spcPts val="0"/>
              </a:spcBef>
              <a:spcAft>
                <a:spcPts val="0"/>
              </a:spcAft>
              <a:buClr>
                <a:srgbClr val="000000"/>
              </a:buClr>
              <a:buSzPct val="25000"/>
              <a:buFont typeface="Montserrat"/>
              <a:buNone/>
            </a:pPr>
            <a:r>
              <a:rPr lang="en-US" sz="2400" dirty="0" smtClean="0"/>
              <a:t>Do’s and Don’ts </a:t>
            </a:r>
            <a:endParaRPr lang="en-US" sz="2400" dirty="0"/>
          </a:p>
        </p:txBody>
      </p:sp>
    </p:spTree>
    <p:extLst>
      <p:ext uri="{BB962C8B-B14F-4D97-AF65-F5344CB8AC3E}">
        <p14:creationId xmlns:p14="http://schemas.microsoft.com/office/powerpoint/2010/main" val="50055380"/>
      </p:ext>
    </p:extLst>
  </p:cSld>
  <p:clrMapOvr>
    <a:masterClrMapping/>
  </p:clrMapOvr>
  <p:transition spd="slow">
    <p:cut/>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Shape 297"/>
          <p:cNvSpPr txBox="1"/>
          <p:nvPr/>
        </p:nvSpPr>
        <p:spPr>
          <a:xfrm>
            <a:off x="452466" y="1002733"/>
            <a:ext cx="10469534" cy="5396700"/>
          </a:xfrm>
          <a:prstGeom prst="rect">
            <a:avLst/>
          </a:prstGeom>
          <a:noFill/>
          <a:ln>
            <a:noFill/>
          </a:ln>
        </p:spPr>
        <p:txBody>
          <a:bodyPr lIns="121900" tIns="121900" rIns="121900" bIns="121900" anchor="t" anchorCtr="0">
            <a:noAutofit/>
          </a:bodyPr>
          <a:lstStyle/>
          <a:p>
            <a:pPr marL="342900" indent="-342900">
              <a:lnSpc>
                <a:spcPct val="105000"/>
              </a:lnSpc>
              <a:spcBef>
                <a:spcPts val="1000"/>
              </a:spcBef>
              <a:buClr>
                <a:schemeClr val="lt2"/>
              </a:buClr>
              <a:buSzPct val="101434"/>
              <a:buFontTx/>
              <a:buChar char="•"/>
            </a:pPr>
            <a:r>
              <a:rPr lang="en-US" sz="3600" dirty="0" smtClean="0">
                <a:solidFill>
                  <a:schemeClr val="dk2"/>
                </a:solidFill>
              </a:rPr>
              <a:t>#2 mistake at RMS</a:t>
            </a:r>
            <a:r>
              <a:rPr lang="is-IS" sz="3600" dirty="0" smtClean="0">
                <a:solidFill>
                  <a:schemeClr val="dk2"/>
                </a:solidFill>
              </a:rPr>
              <a:t>… Not using a singleton for KuduClient</a:t>
            </a:r>
            <a:br>
              <a:rPr lang="is-IS" sz="3600" dirty="0" smtClean="0">
                <a:solidFill>
                  <a:schemeClr val="dk2"/>
                </a:solidFill>
              </a:rPr>
            </a:br>
            <a:r>
              <a:rPr lang="is-IS" sz="3600" dirty="0" smtClean="0">
                <a:solidFill>
                  <a:schemeClr val="dk2"/>
                </a:solidFill>
              </a:rPr>
              <a:t/>
            </a:r>
            <a:br>
              <a:rPr lang="is-IS" sz="3600" dirty="0" smtClean="0">
                <a:solidFill>
                  <a:schemeClr val="dk2"/>
                </a:solidFill>
              </a:rPr>
            </a:br>
            <a:r>
              <a:rPr lang="is-IS" sz="3600" dirty="0" smtClean="0">
                <a:solidFill>
                  <a:schemeClr val="dk2"/>
                </a:solidFill>
              </a:rPr>
              <a:t>It’s threadsafe and spins up threads and background Netty pools... </a:t>
            </a:r>
            <a:r>
              <a:rPr lang="en-US" sz="3600" dirty="0" smtClean="0">
                <a:solidFill>
                  <a:schemeClr val="dk2"/>
                </a:solidFill>
              </a:rPr>
              <a:t>M</a:t>
            </a:r>
            <a:r>
              <a:rPr lang="is-IS" sz="3600" dirty="0" smtClean="0">
                <a:solidFill>
                  <a:schemeClr val="dk2"/>
                </a:solidFill>
              </a:rPr>
              <a:t>ake sure the following is only done ONCE</a:t>
            </a:r>
          </a:p>
          <a:p>
            <a:pPr marL="342900" indent="-342900">
              <a:lnSpc>
                <a:spcPct val="105000"/>
              </a:lnSpc>
              <a:spcBef>
                <a:spcPts val="1000"/>
              </a:spcBef>
              <a:buClr>
                <a:schemeClr val="lt2"/>
              </a:buClr>
              <a:buSzPct val="101434"/>
              <a:buFontTx/>
              <a:buChar char="•"/>
            </a:pPr>
            <a:r>
              <a:rPr lang="en-US" sz="3600" strike="sngStrike" dirty="0" err="1"/>
              <a:t>KuduClient</a:t>
            </a:r>
            <a:r>
              <a:rPr lang="en-US" sz="3600" strike="sngStrike" dirty="0"/>
              <a:t> client = </a:t>
            </a:r>
            <a:r>
              <a:rPr lang="en-US" sz="3600" b="1" strike="sngStrike" dirty="0"/>
              <a:t>new </a:t>
            </a:r>
            <a:r>
              <a:rPr lang="en-US" sz="3600" strike="sngStrike" dirty="0" err="1"/>
              <a:t>KuduClient.KuduClientBuilder</a:t>
            </a:r>
            <a:r>
              <a:rPr lang="en-US" sz="3600" strike="sngStrike" dirty="0"/>
              <a:t>(KUDU_MASTER).build(); </a:t>
            </a:r>
            <a:r>
              <a:rPr lang="en-US" sz="3600" dirty="0"/>
              <a:t/>
            </a:r>
            <a:br>
              <a:rPr lang="en-US" sz="3600" dirty="0"/>
            </a:br>
            <a:endParaRPr lang="is-IS" sz="3600" dirty="0" smtClean="0">
              <a:solidFill>
                <a:schemeClr val="dk2"/>
              </a:solidFill>
            </a:endParaRPr>
          </a:p>
          <a:p>
            <a:pPr marL="342900" indent="-342900">
              <a:lnSpc>
                <a:spcPct val="105000"/>
              </a:lnSpc>
              <a:spcBef>
                <a:spcPts val="1000"/>
              </a:spcBef>
              <a:buClr>
                <a:schemeClr val="lt2"/>
              </a:buClr>
              <a:buSzPct val="101434"/>
              <a:buFontTx/>
              <a:buChar char="•"/>
            </a:pPr>
            <a:endParaRPr lang="is-IS" sz="3600" dirty="0">
              <a:solidFill>
                <a:schemeClr val="dk2"/>
              </a:solidFill>
              <a:latin typeface="Montserrat"/>
              <a:ea typeface="Montserrat"/>
              <a:cs typeface="Montserrat"/>
              <a:sym typeface="Montserrat"/>
            </a:endParaRPr>
          </a:p>
          <a:p>
            <a:pPr marL="342900" indent="-342900">
              <a:lnSpc>
                <a:spcPct val="105000"/>
              </a:lnSpc>
              <a:spcBef>
                <a:spcPts val="1000"/>
              </a:spcBef>
              <a:buClr>
                <a:schemeClr val="lt2"/>
              </a:buClr>
              <a:buSzPct val="101434"/>
              <a:buFontTx/>
              <a:buChar char="•"/>
            </a:pPr>
            <a:endParaRPr sz="3600" dirty="0">
              <a:solidFill>
                <a:schemeClr val="dk1"/>
              </a:solidFill>
              <a:latin typeface="Montserrat"/>
              <a:ea typeface="Montserrat"/>
              <a:cs typeface="Montserrat"/>
              <a:sym typeface="Montserrat"/>
            </a:endParaRPr>
          </a:p>
        </p:txBody>
      </p:sp>
      <p:sp>
        <p:nvSpPr>
          <p:cNvPr id="298" name="Shape 298"/>
          <p:cNvSpPr txBox="1"/>
          <p:nvPr/>
        </p:nvSpPr>
        <p:spPr>
          <a:xfrm>
            <a:off x="182933" y="143733"/>
            <a:ext cx="9791100" cy="519600"/>
          </a:xfrm>
          <a:prstGeom prst="rect">
            <a:avLst/>
          </a:prstGeom>
          <a:noFill/>
          <a:ln>
            <a:noFill/>
          </a:ln>
        </p:spPr>
        <p:txBody>
          <a:bodyPr lIns="121900" tIns="121900" rIns="121900" bIns="121900" anchor="t" anchorCtr="0">
            <a:noAutofit/>
          </a:bodyPr>
          <a:lstStyle/>
          <a:p>
            <a:pPr marL="0" marR="0" lvl="0" indent="0" algn="l" rtl="0">
              <a:lnSpc>
                <a:spcPct val="105000"/>
              </a:lnSpc>
              <a:spcBef>
                <a:spcPts val="0"/>
              </a:spcBef>
              <a:spcAft>
                <a:spcPts val="0"/>
              </a:spcAft>
              <a:buClr>
                <a:srgbClr val="000000"/>
              </a:buClr>
              <a:buSzPct val="25000"/>
              <a:buFont typeface="Montserrat"/>
              <a:buNone/>
            </a:pPr>
            <a:r>
              <a:rPr lang="en-US" sz="2400" dirty="0" smtClean="0"/>
              <a:t>Do’s and Don’ts </a:t>
            </a:r>
            <a:endParaRPr lang="en-US" sz="2400" dirty="0"/>
          </a:p>
        </p:txBody>
      </p:sp>
    </p:spTree>
    <p:extLst>
      <p:ext uri="{BB962C8B-B14F-4D97-AF65-F5344CB8AC3E}">
        <p14:creationId xmlns:p14="http://schemas.microsoft.com/office/powerpoint/2010/main" val="1278477416"/>
      </p:ext>
    </p:extLst>
  </p:cSld>
  <p:clrMapOvr>
    <a:masterClrMapping/>
  </p:clrMapOvr>
  <p:transition spd="slow">
    <p:cut/>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Shape 297"/>
          <p:cNvSpPr txBox="1"/>
          <p:nvPr/>
        </p:nvSpPr>
        <p:spPr>
          <a:xfrm>
            <a:off x="452466" y="1002733"/>
            <a:ext cx="10469534" cy="5396700"/>
          </a:xfrm>
          <a:prstGeom prst="rect">
            <a:avLst/>
          </a:prstGeom>
          <a:noFill/>
          <a:ln>
            <a:noFill/>
          </a:ln>
        </p:spPr>
        <p:txBody>
          <a:bodyPr lIns="121900" tIns="121900" rIns="121900" bIns="121900" anchor="t" anchorCtr="0">
            <a:noAutofit/>
          </a:bodyPr>
          <a:lstStyle/>
          <a:p>
            <a:pPr marL="342900" indent="-342900">
              <a:lnSpc>
                <a:spcPct val="105000"/>
              </a:lnSpc>
              <a:spcBef>
                <a:spcPts val="1000"/>
              </a:spcBef>
              <a:buClr>
                <a:schemeClr val="lt2"/>
              </a:buClr>
              <a:buSzPct val="101434"/>
              <a:buFontTx/>
              <a:buChar char="•"/>
            </a:pPr>
            <a:r>
              <a:rPr lang="en-US" sz="3600" dirty="0" smtClean="0">
                <a:solidFill>
                  <a:schemeClr val="dk2"/>
                </a:solidFill>
              </a:rPr>
              <a:t>#2 mistake at RMS</a:t>
            </a:r>
            <a:r>
              <a:rPr lang="is-IS" sz="3600" dirty="0" smtClean="0">
                <a:solidFill>
                  <a:schemeClr val="dk2"/>
                </a:solidFill>
              </a:rPr>
              <a:t>… Not using a singleton for KuduClient</a:t>
            </a:r>
            <a:br>
              <a:rPr lang="is-IS" sz="3600" dirty="0" smtClean="0">
                <a:solidFill>
                  <a:schemeClr val="dk2"/>
                </a:solidFill>
              </a:rPr>
            </a:br>
            <a:r>
              <a:rPr lang="is-IS" sz="3600" dirty="0" smtClean="0">
                <a:solidFill>
                  <a:schemeClr val="dk2"/>
                </a:solidFill>
              </a:rPr>
              <a:t/>
            </a:r>
            <a:br>
              <a:rPr lang="is-IS" sz="3600" dirty="0" smtClean="0">
                <a:solidFill>
                  <a:schemeClr val="dk2"/>
                </a:solidFill>
              </a:rPr>
            </a:br>
            <a:r>
              <a:rPr lang="en-US" sz="3600" dirty="0" err="1" smtClean="0">
                <a:solidFill>
                  <a:schemeClr val="dk2"/>
                </a:solidFill>
              </a:rPr>
              <a:t>SparkKudu</a:t>
            </a:r>
            <a:r>
              <a:rPr lang="en-US" sz="3600" dirty="0" smtClean="0">
                <a:solidFill>
                  <a:schemeClr val="dk2"/>
                </a:solidFill>
              </a:rPr>
              <a:t> provides this automatically through </a:t>
            </a:r>
            <a:r>
              <a:rPr lang="en-US" sz="3600" i="1" dirty="0" err="1"/>
              <a:t>kuduContext</a:t>
            </a:r>
            <a:r>
              <a:rPr lang="en-US" sz="3600" dirty="0" err="1"/>
              <a:t>.syncClient</a:t>
            </a:r>
            <a:r>
              <a:rPr lang="en-US" sz="3600" dirty="0"/>
              <a:t/>
            </a:r>
            <a:br>
              <a:rPr lang="en-US" sz="3600" dirty="0"/>
            </a:br>
            <a:endParaRPr lang="is-IS" sz="3600" dirty="0" smtClean="0">
              <a:solidFill>
                <a:schemeClr val="dk2"/>
              </a:solidFill>
            </a:endParaRPr>
          </a:p>
          <a:p>
            <a:pPr marL="342900" indent="-342900">
              <a:lnSpc>
                <a:spcPct val="105000"/>
              </a:lnSpc>
              <a:spcBef>
                <a:spcPts val="1000"/>
              </a:spcBef>
              <a:buClr>
                <a:schemeClr val="lt2"/>
              </a:buClr>
              <a:buSzPct val="101434"/>
              <a:buFontTx/>
              <a:buChar char="•"/>
            </a:pPr>
            <a:endParaRPr lang="is-IS" sz="3600" dirty="0">
              <a:solidFill>
                <a:schemeClr val="dk2"/>
              </a:solidFill>
              <a:latin typeface="Montserrat"/>
              <a:ea typeface="Montserrat"/>
              <a:cs typeface="Montserrat"/>
              <a:sym typeface="Montserrat"/>
            </a:endParaRPr>
          </a:p>
          <a:p>
            <a:pPr marL="342900" indent="-342900">
              <a:lnSpc>
                <a:spcPct val="105000"/>
              </a:lnSpc>
              <a:spcBef>
                <a:spcPts val="1000"/>
              </a:spcBef>
              <a:buClr>
                <a:schemeClr val="lt2"/>
              </a:buClr>
              <a:buSzPct val="101434"/>
              <a:buFontTx/>
              <a:buChar char="•"/>
            </a:pPr>
            <a:endParaRPr sz="3600" dirty="0">
              <a:solidFill>
                <a:schemeClr val="dk1"/>
              </a:solidFill>
              <a:latin typeface="Montserrat"/>
              <a:ea typeface="Montserrat"/>
              <a:cs typeface="Montserrat"/>
              <a:sym typeface="Montserrat"/>
            </a:endParaRPr>
          </a:p>
        </p:txBody>
      </p:sp>
      <p:sp>
        <p:nvSpPr>
          <p:cNvPr id="298" name="Shape 298"/>
          <p:cNvSpPr txBox="1"/>
          <p:nvPr/>
        </p:nvSpPr>
        <p:spPr>
          <a:xfrm>
            <a:off x="182933" y="143733"/>
            <a:ext cx="9791100" cy="519600"/>
          </a:xfrm>
          <a:prstGeom prst="rect">
            <a:avLst/>
          </a:prstGeom>
          <a:noFill/>
          <a:ln>
            <a:noFill/>
          </a:ln>
        </p:spPr>
        <p:txBody>
          <a:bodyPr lIns="121900" tIns="121900" rIns="121900" bIns="121900" anchor="t" anchorCtr="0">
            <a:noAutofit/>
          </a:bodyPr>
          <a:lstStyle/>
          <a:p>
            <a:pPr marL="0" marR="0" lvl="0" indent="0" algn="l" rtl="0">
              <a:lnSpc>
                <a:spcPct val="105000"/>
              </a:lnSpc>
              <a:spcBef>
                <a:spcPts val="0"/>
              </a:spcBef>
              <a:spcAft>
                <a:spcPts val="0"/>
              </a:spcAft>
              <a:buClr>
                <a:srgbClr val="000000"/>
              </a:buClr>
              <a:buSzPct val="25000"/>
              <a:buFont typeface="Montserrat"/>
              <a:buNone/>
            </a:pPr>
            <a:r>
              <a:rPr lang="en-US" sz="2400" dirty="0" smtClean="0"/>
              <a:t>Do’s and Don’ts </a:t>
            </a:r>
            <a:endParaRPr lang="en-US" sz="2400" dirty="0"/>
          </a:p>
        </p:txBody>
      </p:sp>
    </p:spTree>
    <p:extLst>
      <p:ext uri="{BB962C8B-B14F-4D97-AF65-F5344CB8AC3E}">
        <p14:creationId xmlns:p14="http://schemas.microsoft.com/office/powerpoint/2010/main" val="1141868197"/>
      </p:ext>
    </p:extLst>
  </p:cSld>
  <p:clrMapOvr>
    <a:masterClrMapping/>
  </p:clrMapOvr>
  <p:transition spd="slow">
    <p:cut/>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Shape 297"/>
          <p:cNvSpPr txBox="1"/>
          <p:nvPr/>
        </p:nvSpPr>
        <p:spPr>
          <a:xfrm>
            <a:off x="452466" y="1002733"/>
            <a:ext cx="10469534" cy="5396700"/>
          </a:xfrm>
          <a:prstGeom prst="rect">
            <a:avLst/>
          </a:prstGeom>
          <a:noFill/>
          <a:ln>
            <a:noFill/>
          </a:ln>
        </p:spPr>
        <p:txBody>
          <a:bodyPr lIns="121900" tIns="121900" rIns="121900" bIns="121900" anchor="t" anchorCtr="0">
            <a:noAutofit/>
          </a:bodyPr>
          <a:lstStyle/>
          <a:p>
            <a:pPr marL="342900" indent="-342900">
              <a:lnSpc>
                <a:spcPct val="105000"/>
              </a:lnSpc>
              <a:spcBef>
                <a:spcPts val="1000"/>
              </a:spcBef>
              <a:buClr>
                <a:schemeClr val="lt2"/>
              </a:buClr>
              <a:buSzPct val="101434"/>
              <a:buFontTx/>
              <a:buChar char="•"/>
            </a:pPr>
            <a:r>
              <a:rPr lang="en-US" sz="3600" dirty="0" smtClean="0">
                <a:solidFill>
                  <a:schemeClr val="dk2"/>
                </a:solidFill>
              </a:rPr>
              <a:t>#3 mistake at RMS</a:t>
            </a:r>
            <a:r>
              <a:rPr lang="is-IS" sz="3600" dirty="0" smtClean="0">
                <a:solidFill>
                  <a:schemeClr val="dk2"/>
                </a:solidFill>
              </a:rPr>
              <a:t>… Setting the mutation buffer size too large (if using java client)</a:t>
            </a:r>
            <a:br>
              <a:rPr lang="is-IS" sz="3600" dirty="0" smtClean="0">
                <a:solidFill>
                  <a:schemeClr val="dk2"/>
                </a:solidFill>
              </a:rPr>
            </a:br>
            <a:r>
              <a:rPr lang="is-IS" sz="3600" dirty="0" smtClean="0">
                <a:solidFill>
                  <a:schemeClr val="dk2"/>
                </a:solidFill>
              </a:rPr>
              <a:t/>
            </a:r>
            <a:br>
              <a:rPr lang="is-IS" sz="3600" dirty="0" smtClean="0">
                <a:solidFill>
                  <a:schemeClr val="dk2"/>
                </a:solidFill>
              </a:rPr>
            </a:br>
            <a:r>
              <a:rPr lang="en-US" sz="3600" strike="sngStrike" dirty="0" err="1"/>
              <a:t>session.setMutationBufferSpace</a:t>
            </a:r>
            <a:r>
              <a:rPr lang="en-US" sz="3600" strike="sngStrike" dirty="0"/>
              <a:t>(</a:t>
            </a:r>
            <a:r>
              <a:rPr lang="en-US" sz="3600" strike="sngStrike" dirty="0"/>
              <a:t>10000000000000</a:t>
            </a:r>
            <a:r>
              <a:rPr lang="en-US" sz="3600" strike="sngStrike" dirty="0"/>
              <a:t>);</a:t>
            </a:r>
            <a:r>
              <a:rPr lang="en-US" sz="3600" dirty="0"/>
              <a:t/>
            </a:r>
            <a:br>
              <a:rPr lang="en-US" sz="3600" dirty="0"/>
            </a:br>
            <a:r>
              <a:rPr lang="en-US" sz="3600" u="sng" dirty="0" smtClean="0">
                <a:solidFill>
                  <a:schemeClr val="tx2"/>
                </a:solidFill>
              </a:rPr>
              <a:t>10,000 MAX</a:t>
            </a:r>
            <a:r>
              <a:rPr lang="is-IS" sz="3600" dirty="0" smtClean="0"/>
              <a:t>… or you’ll get timeouts, because the clock starts as soon as something enters the buffer. The default of 1,000 is good for 90% of use cases. You’ll get more out of multithreading.</a:t>
            </a:r>
            <a:r>
              <a:rPr lang="en-US" sz="3600" dirty="0"/>
              <a:t/>
            </a:r>
            <a:br>
              <a:rPr lang="en-US" sz="3600" dirty="0"/>
            </a:br>
            <a:endParaRPr lang="is-IS" sz="3600" dirty="0" smtClean="0">
              <a:solidFill>
                <a:schemeClr val="dk2"/>
              </a:solidFill>
            </a:endParaRPr>
          </a:p>
          <a:p>
            <a:pPr marL="342900" indent="-342900">
              <a:lnSpc>
                <a:spcPct val="105000"/>
              </a:lnSpc>
              <a:spcBef>
                <a:spcPts val="1000"/>
              </a:spcBef>
              <a:buClr>
                <a:schemeClr val="lt2"/>
              </a:buClr>
              <a:buSzPct val="101434"/>
              <a:buFontTx/>
              <a:buChar char="•"/>
            </a:pPr>
            <a:endParaRPr lang="is-IS" sz="3600" dirty="0">
              <a:solidFill>
                <a:schemeClr val="dk2"/>
              </a:solidFill>
              <a:latin typeface="Montserrat"/>
              <a:ea typeface="Montserrat"/>
              <a:cs typeface="Montserrat"/>
              <a:sym typeface="Montserrat"/>
            </a:endParaRPr>
          </a:p>
          <a:p>
            <a:pPr marL="342900" indent="-342900">
              <a:lnSpc>
                <a:spcPct val="105000"/>
              </a:lnSpc>
              <a:spcBef>
                <a:spcPts val="1000"/>
              </a:spcBef>
              <a:buClr>
                <a:schemeClr val="lt2"/>
              </a:buClr>
              <a:buSzPct val="101434"/>
              <a:buFontTx/>
              <a:buChar char="•"/>
            </a:pPr>
            <a:endParaRPr sz="3600" dirty="0">
              <a:solidFill>
                <a:schemeClr val="dk1"/>
              </a:solidFill>
              <a:latin typeface="Montserrat"/>
              <a:ea typeface="Montserrat"/>
              <a:cs typeface="Montserrat"/>
              <a:sym typeface="Montserrat"/>
            </a:endParaRPr>
          </a:p>
        </p:txBody>
      </p:sp>
      <p:sp>
        <p:nvSpPr>
          <p:cNvPr id="298" name="Shape 298"/>
          <p:cNvSpPr txBox="1"/>
          <p:nvPr/>
        </p:nvSpPr>
        <p:spPr>
          <a:xfrm>
            <a:off x="182933" y="143733"/>
            <a:ext cx="9791100" cy="519600"/>
          </a:xfrm>
          <a:prstGeom prst="rect">
            <a:avLst/>
          </a:prstGeom>
          <a:noFill/>
          <a:ln>
            <a:noFill/>
          </a:ln>
        </p:spPr>
        <p:txBody>
          <a:bodyPr lIns="121900" tIns="121900" rIns="121900" bIns="121900" anchor="t" anchorCtr="0">
            <a:noAutofit/>
          </a:bodyPr>
          <a:lstStyle/>
          <a:p>
            <a:pPr marL="0" marR="0" lvl="0" indent="0" algn="l" rtl="0">
              <a:lnSpc>
                <a:spcPct val="105000"/>
              </a:lnSpc>
              <a:spcBef>
                <a:spcPts val="0"/>
              </a:spcBef>
              <a:spcAft>
                <a:spcPts val="0"/>
              </a:spcAft>
              <a:buClr>
                <a:srgbClr val="000000"/>
              </a:buClr>
              <a:buSzPct val="25000"/>
              <a:buFont typeface="Montserrat"/>
              <a:buNone/>
            </a:pPr>
            <a:r>
              <a:rPr lang="en-US" sz="2400" dirty="0" smtClean="0"/>
              <a:t>Do’s and Don’ts </a:t>
            </a:r>
            <a:endParaRPr lang="en-US" sz="2400" dirty="0"/>
          </a:p>
        </p:txBody>
      </p:sp>
    </p:spTree>
    <p:extLst>
      <p:ext uri="{BB962C8B-B14F-4D97-AF65-F5344CB8AC3E}">
        <p14:creationId xmlns:p14="http://schemas.microsoft.com/office/powerpoint/2010/main" val="1727660502"/>
      </p:ext>
    </p:extLst>
  </p:cSld>
  <p:clrMapOvr>
    <a:masterClrMapping/>
  </p:clrMapOvr>
  <p:transition spd="slow">
    <p:cut/>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Shape 297"/>
          <p:cNvSpPr txBox="1"/>
          <p:nvPr/>
        </p:nvSpPr>
        <p:spPr>
          <a:xfrm>
            <a:off x="452466" y="1002733"/>
            <a:ext cx="10469534" cy="5396700"/>
          </a:xfrm>
          <a:prstGeom prst="rect">
            <a:avLst/>
          </a:prstGeom>
          <a:noFill/>
          <a:ln>
            <a:noFill/>
          </a:ln>
        </p:spPr>
        <p:txBody>
          <a:bodyPr lIns="121900" tIns="121900" rIns="121900" bIns="121900" anchor="t" anchorCtr="0">
            <a:noAutofit/>
          </a:bodyPr>
          <a:lstStyle/>
          <a:p>
            <a:pPr marL="342900" indent="-342900">
              <a:lnSpc>
                <a:spcPct val="105000"/>
              </a:lnSpc>
              <a:spcBef>
                <a:spcPts val="1000"/>
              </a:spcBef>
              <a:buClr>
                <a:schemeClr val="lt2"/>
              </a:buClr>
              <a:buSzPct val="101434"/>
              <a:buFontTx/>
              <a:buChar char="•"/>
            </a:pPr>
            <a:r>
              <a:rPr lang="en-US" sz="3600" dirty="0" smtClean="0">
                <a:solidFill>
                  <a:schemeClr val="dk2"/>
                </a:solidFill>
              </a:rPr>
              <a:t>#4 mistake at RMS</a:t>
            </a:r>
            <a:r>
              <a:rPr lang="is-IS" sz="3600" dirty="0" smtClean="0">
                <a:solidFill>
                  <a:schemeClr val="dk2"/>
                </a:solidFill>
              </a:rPr>
              <a:t>… The async client is not multi-threaded</a:t>
            </a:r>
            <a:br>
              <a:rPr lang="is-IS" sz="3600" dirty="0" smtClean="0">
                <a:solidFill>
                  <a:schemeClr val="dk2"/>
                </a:solidFill>
              </a:rPr>
            </a:br>
            <a:endParaRPr lang="is-IS" sz="3600" dirty="0" smtClean="0">
              <a:solidFill>
                <a:schemeClr val="dk2"/>
              </a:solidFill>
            </a:endParaRPr>
          </a:p>
          <a:p>
            <a:pPr marL="342900" indent="-342900">
              <a:lnSpc>
                <a:spcPct val="105000"/>
              </a:lnSpc>
              <a:spcBef>
                <a:spcPts val="1000"/>
              </a:spcBef>
              <a:buClr>
                <a:schemeClr val="lt2"/>
              </a:buClr>
              <a:buSzPct val="101434"/>
              <a:buFontTx/>
              <a:buChar char="•"/>
            </a:pPr>
            <a:r>
              <a:rPr lang="is-IS" sz="3600" dirty="0" smtClean="0">
                <a:solidFill>
                  <a:schemeClr val="dk2"/>
                </a:solidFill>
              </a:rPr>
              <a:t>It’s made for nonblocking calls... </a:t>
            </a:r>
            <a:r>
              <a:rPr lang="en-US" sz="3600" dirty="0" smtClean="0">
                <a:solidFill>
                  <a:schemeClr val="dk2"/>
                </a:solidFill>
              </a:rPr>
              <a:t>B</a:t>
            </a:r>
            <a:r>
              <a:rPr lang="is-IS" sz="3600" dirty="0" smtClean="0">
                <a:solidFill>
                  <a:schemeClr val="dk2"/>
                </a:solidFill>
              </a:rPr>
              <a:t>ut, that doesn’t mean there is a threadpool behind the scenes... It won’t, by itself, make your application run faster.</a:t>
            </a:r>
            <a:r>
              <a:rPr lang="en-US" sz="3600" dirty="0"/>
              <a:t/>
            </a:r>
            <a:br>
              <a:rPr lang="en-US" sz="3600" dirty="0"/>
            </a:br>
            <a:endParaRPr lang="is-IS" sz="3600" dirty="0" smtClean="0">
              <a:solidFill>
                <a:schemeClr val="dk2"/>
              </a:solidFill>
            </a:endParaRPr>
          </a:p>
          <a:p>
            <a:pPr marL="342900" indent="-342900">
              <a:lnSpc>
                <a:spcPct val="105000"/>
              </a:lnSpc>
              <a:spcBef>
                <a:spcPts val="1000"/>
              </a:spcBef>
              <a:buClr>
                <a:schemeClr val="lt2"/>
              </a:buClr>
              <a:buSzPct val="101434"/>
              <a:buFontTx/>
              <a:buChar char="•"/>
            </a:pPr>
            <a:endParaRPr lang="is-IS" sz="3600" dirty="0">
              <a:solidFill>
                <a:schemeClr val="dk2"/>
              </a:solidFill>
              <a:latin typeface="Montserrat"/>
              <a:ea typeface="Montserrat"/>
              <a:cs typeface="Montserrat"/>
              <a:sym typeface="Montserrat"/>
            </a:endParaRPr>
          </a:p>
          <a:p>
            <a:pPr marL="342900" indent="-342900">
              <a:lnSpc>
                <a:spcPct val="105000"/>
              </a:lnSpc>
              <a:spcBef>
                <a:spcPts val="1000"/>
              </a:spcBef>
              <a:buClr>
                <a:schemeClr val="lt2"/>
              </a:buClr>
              <a:buSzPct val="101434"/>
              <a:buFontTx/>
              <a:buChar char="•"/>
            </a:pPr>
            <a:endParaRPr sz="3600" dirty="0">
              <a:solidFill>
                <a:schemeClr val="dk1"/>
              </a:solidFill>
              <a:latin typeface="Montserrat"/>
              <a:ea typeface="Montserrat"/>
              <a:cs typeface="Montserrat"/>
              <a:sym typeface="Montserrat"/>
            </a:endParaRPr>
          </a:p>
        </p:txBody>
      </p:sp>
      <p:sp>
        <p:nvSpPr>
          <p:cNvPr id="298" name="Shape 298"/>
          <p:cNvSpPr txBox="1"/>
          <p:nvPr/>
        </p:nvSpPr>
        <p:spPr>
          <a:xfrm>
            <a:off x="182933" y="143733"/>
            <a:ext cx="9791100" cy="519600"/>
          </a:xfrm>
          <a:prstGeom prst="rect">
            <a:avLst/>
          </a:prstGeom>
          <a:noFill/>
          <a:ln>
            <a:noFill/>
          </a:ln>
        </p:spPr>
        <p:txBody>
          <a:bodyPr lIns="121900" tIns="121900" rIns="121900" bIns="121900" anchor="t" anchorCtr="0">
            <a:noAutofit/>
          </a:bodyPr>
          <a:lstStyle/>
          <a:p>
            <a:pPr marL="0" marR="0" lvl="0" indent="0" algn="l" rtl="0">
              <a:lnSpc>
                <a:spcPct val="105000"/>
              </a:lnSpc>
              <a:spcBef>
                <a:spcPts val="0"/>
              </a:spcBef>
              <a:spcAft>
                <a:spcPts val="0"/>
              </a:spcAft>
              <a:buClr>
                <a:srgbClr val="000000"/>
              </a:buClr>
              <a:buSzPct val="25000"/>
              <a:buFont typeface="Montserrat"/>
              <a:buNone/>
            </a:pPr>
            <a:r>
              <a:rPr lang="en-US" sz="2400" dirty="0" smtClean="0"/>
              <a:t>Do’s and Don’ts </a:t>
            </a:r>
            <a:endParaRPr lang="en-US" sz="2400" dirty="0"/>
          </a:p>
        </p:txBody>
      </p:sp>
    </p:spTree>
    <p:extLst>
      <p:ext uri="{BB962C8B-B14F-4D97-AF65-F5344CB8AC3E}">
        <p14:creationId xmlns:p14="http://schemas.microsoft.com/office/powerpoint/2010/main" val="1444308142"/>
      </p:ext>
    </p:extLst>
  </p:cSld>
  <p:clrMapOvr>
    <a:masterClrMapping/>
  </p:clrMapOvr>
  <p:transition spd="slow">
    <p:cut/>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Shape 297"/>
          <p:cNvSpPr txBox="1"/>
          <p:nvPr/>
        </p:nvSpPr>
        <p:spPr>
          <a:xfrm>
            <a:off x="452466" y="1002733"/>
            <a:ext cx="10469534" cy="5396700"/>
          </a:xfrm>
          <a:prstGeom prst="rect">
            <a:avLst/>
          </a:prstGeom>
          <a:noFill/>
          <a:ln>
            <a:noFill/>
          </a:ln>
        </p:spPr>
        <p:txBody>
          <a:bodyPr lIns="121900" tIns="121900" rIns="121900" bIns="121900" anchor="t" anchorCtr="0">
            <a:noAutofit/>
          </a:bodyPr>
          <a:lstStyle/>
          <a:p>
            <a:pPr marL="342900" indent="-342900">
              <a:lnSpc>
                <a:spcPct val="105000"/>
              </a:lnSpc>
              <a:spcBef>
                <a:spcPts val="1000"/>
              </a:spcBef>
              <a:buClr>
                <a:schemeClr val="lt2"/>
              </a:buClr>
              <a:buSzPct val="101434"/>
              <a:buFontTx/>
              <a:buChar char="•"/>
            </a:pPr>
            <a:r>
              <a:rPr lang="en-US" sz="3600" dirty="0" smtClean="0">
                <a:solidFill>
                  <a:schemeClr val="dk2"/>
                </a:solidFill>
              </a:rPr>
              <a:t>#5 mistake at RMS</a:t>
            </a:r>
            <a:r>
              <a:rPr lang="is-IS" sz="3600" dirty="0" smtClean="0">
                <a:solidFill>
                  <a:schemeClr val="dk2"/>
                </a:solidFill>
              </a:rPr>
              <a:t>… Know what predicates can be pushed down to server and pushdown your projections</a:t>
            </a:r>
            <a:br>
              <a:rPr lang="is-IS" sz="3600" dirty="0" smtClean="0">
                <a:solidFill>
                  <a:schemeClr val="dk2"/>
                </a:solidFill>
              </a:rPr>
            </a:br>
            <a:endParaRPr lang="is-IS" sz="3600" dirty="0" smtClean="0">
              <a:solidFill>
                <a:schemeClr val="dk2"/>
              </a:solidFill>
            </a:endParaRPr>
          </a:p>
          <a:p>
            <a:pPr marL="342900" indent="-342900">
              <a:lnSpc>
                <a:spcPct val="105000"/>
              </a:lnSpc>
              <a:spcBef>
                <a:spcPts val="1000"/>
              </a:spcBef>
              <a:buClr>
                <a:schemeClr val="lt2"/>
              </a:buClr>
              <a:buSzPct val="101434"/>
              <a:buFontTx/>
              <a:buChar char="•"/>
            </a:pPr>
            <a:r>
              <a:rPr lang="en-US" sz="3600" dirty="0">
                <a:solidFill>
                  <a:schemeClr val="dk2"/>
                </a:solidFill>
              </a:rPr>
              <a:t>Kudu supports &lt;, &lt;=, &gt;, &gt;=, == queries, </a:t>
            </a:r>
            <a:r>
              <a:rPr lang="en-US" sz="3600" dirty="0" smtClean="0">
                <a:solidFill>
                  <a:schemeClr val="dk2"/>
                </a:solidFill>
              </a:rPr>
              <a:t> </a:t>
            </a:r>
            <a:r>
              <a:rPr lang="en-US" sz="3600" dirty="0">
                <a:solidFill>
                  <a:schemeClr val="dk2"/>
                </a:solidFill>
              </a:rPr>
              <a:t>also </a:t>
            </a:r>
            <a:r>
              <a:rPr lang="en-US" sz="3600" dirty="0" smtClean="0">
                <a:solidFill>
                  <a:schemeClr val="dk2"/>
                </a:solidFill>
              </a:rPr>
              <a:t>“in list” queries, string ranges</a:t>
            </a:r>
          </a:p>
          <a:p>
            <a:pPr marL="342900" indent="-342900">
              <a:lnSpc>
                <a:spcPct val="105000"/>
              </a:lnSpc>
              <a:spcBef>
                <a:spcPts val="1000"/>
              </a:spcBef>
              <a:buClr>
                <a:schemeClr val="lt2"/>
              </a:buClr>
              <a:buSzPct val="101434"/>
              <a:buFontTx/>
              <a:buChar char="•"/>
            </a:pPr>
            <a:r>
              <a:rPr lang="en-US" sz="3600" dirty="0" smtClean="0">
                <a:solidFill>
                  <a:schemeClr val="dk2"/>
                </a:solidFill>
              </a:rPr>
              <a:t>Doesn’t support case insensitive string comparisons</a:t>
            </a:r>
            <a:r>
              <a:rPr lang="en-US" sz="3600" dirty="0"/>
              <a:t/>
            </a:r>
            <a:br>
              <a:rPr lang="en-US" sz="3600" dirty="0"/>
            </a:br>
            <a:endParaRPr lang="is-IS" sz="3600" dirty="0" smtClean="0">
              <a:solidFill>
                <a:schemeClr val="dk2"/>
              </a:solidFill>
            </a:endParaRPr>
          </a:p>
          <a:p>
            <a:pPr marL="342900" indent="-342900">
              <a:lnSpc>
                <a:spcPct val="105000"/>
              </a:lnSpc>
              <a:spcBef>
                <a:spcPts val="1000"/>
              </a:spcBef>
              <a:buClr>
                <a:schemeClr val="lt2"/>
              </a:buClr>
              <a:buSzPct val="101434"/>
              <a:buFontTx/>
              <a:buChar char="•"/>
            </a:pPr>
            <a:endParaRPr lang="is-IS" sz="3600" dirty="0">
              <a:solidFill>
                <a:schemeClr val="dk2"/>
              </a:solidFill>
              <a:latin typeface="Montserrat"/>
              <a:ea typeface="Montserrat"/>
              <a:cs typeface="Montserrat"/>
              <a:sym typeface="Montserrat"/>
            </a:endParaRPr>
          </a:p>
          <a:p>
            <a:pPr marL="342900" indent="-342900">
              <a:lnSpc>
                <a:spcPct val="105000"/>
              </a:lnSpc>
              <a:spcBef>
                <a:spcPts val="1000"/>
              </a:spcBef>
              <a:buClr>
                <a:schemeClr val="lt2"/>
              </a:buClr>
              <a:buSzPct val="101434"/>
              <a:buFontTx/>
              <a:buChar char="•"/>
            </a:pPr>
            <a:endParaRPr sz="3600" dirty="0">
              <a:solidFill>
                <a:schemeClr val="dk1"/>
              </a:solidFill>
              <a:latin typeface="Montserrat"/>
              <a:ea typeface="Montserrat"/>
              <a:cs typeface="Montserrat"/>
              <a:sym typeface="Montserrat"/>
            </a:endParaRPr>
          </a:p>
        </p:txBody>
      </p:sp>
      <p:sp>
        <p:nvSpPr>
          <p:cNvPr id="298" name="Shape 298"/>
          <p:cNvSpPr txBox="1"/>
          <p:nvPr/>
        </p:nvSpPr>
        <p:spPr>
          <a:xfrm>
            <a:off x="182933" y="143733"/>
            <a:ext cx="9791100" cy="519600"/>
          </a:xfrm>
          <a:prstGeom prst="rect">
            <a:avLst/>
          </a:prstGeom>
          <a:noFill/>
          <a:ln>
            <a:noFill/>
          </a:ln>
        </p:spPr>
        <p:txBody>
          <a:bodyPr lIns="121900" tIns="121900" rIns="121900" bIns="121900" anchor="t" anchorCtr="0">
            <a:noAutofit/>
          </a:bodyPr>
          <a:lstStyle/>
          <a:p>
            <a:pPr marL="0" marR="0" lvl="0" indent="0" algn="l" rtl="0">
              <a:lnSpc>
                <a:spcPct val="105000"/>
              </a:lnSpc>
              <a:spcBef>
                <a:spcPts val="0"/>
              </a:spcBef>
              <a:spcAft>
                <a:spcPts val="0"/>
              </a:spcAft>
              <a:buClr>
                <a:srgbClr val="000000"/>
              </a:buClr>
              <a:buSzPct val="25000"/>
              <a:buFont typeface="Montserrat"/>
              <a:buNone/>
            </a:pPr>
            <a:r>
              <a:rPr lang="en-US" sz="2400" dirty="0" smtClean="0"/>
              <a:t>Do’s and Don’ts </a:t>
            </a:r>
            <a:endParaRPr lang="en-US" sz="2400" dirty="0"/>
          </a:p>
        </p:txBody>
      </p:sp>
    </p:spTree>
    <p:extLst>
      <p:ext uri="{BB962C8B-B14F-4D97-AF65-F5344CB8AC3E}">
        <p14:creationId xmlns:p14="http://schemas.microsoft.com/office/powerpoint/2010/main" val="438563142"/>
      </p:ext>
    </p:extLst>
  </p:cSld>
  <p:clrMapOvr>
    <a:masterClrMapping/>
  </p:clrMapOvr>
  <p:transition spd="slow">
    <p:cut/>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Shape 297"/>
          <p:cNvSpPr txBox="1"/>
          <p:nvPr/>
        </p:nvSpPr>
        <p:spPr>
          <a:xfrm>
            <a:off x="452466" y="1002733"/>
            <a:ext cx="10469534" cy="5396700"/>
          </a:xfrm>
          <a:prstGeom prst="rect">
            <a:avLst/>
          </a:prstGeom>
          <a:noFill/>
          <a:ln>
            <a:noFill/>
          </a:ln>
        </p:spPr>
        <p:txBody>
          <a:bodyPr lIns="121900" tIns="121900" rIns="121900" bIns="121900" anchor="t" anchorCtr="0">
            <a:noAutofit/>
          </a:bodyPr>
          <a:lstStyle/>
          <a:p>
            <a:pPr marL="342900" indent="-342900">
              <a:lnSpc>
                <a:spcPct val="105000"/>
              </a:lnSpc>
              <a:spcBef>
                <a:spcPts val="1000"/>
              </a:spcBef>
              <a:buClr>
                <a:schemeClr val="lt2"/>
              </a:buClr>
              <a:buSzPct val="101434"/>
              <a:buFontTx/>
              <a:buChar char="•"/>
            </a:pPr>
            <a:r>
              <a:rPr lang="en-US" sz="3600" dirty="0" smtClean="0">
                <a:solidFill>
                  <a:schemeClr val="dk2"/>
                </a:solidFill>
              </a:rPr>
              <a:t>Soon to be a mistake</a:t>
            </a:r>
            <a:r>
              <a:rPr lang="is-IS" sz="3600" dirty="0" smtClean="0">
                <a:solidFill>
                  <a:schemeClr val="dk2"/>
                </a:solidFill>
              </a:rPr>
              <a:t>… 64k cell size is new limit in kudu 1.2</a:t>
            </a:r>
            <a:br>
              <a:rPr lang="is-IS" sz="3600" dirty="0" smtClean="0">
                <a:solidFill>
                  <a:schemeClr val="dk2"/>
                </a:solidFill>
              </a:rPr>
            </a:br>
            <a:r>
              <a:rPr lang="en-US" sz="3600" dirty="0"/>
              <a:t/>
            </a:r>
            <a:br>
              <a:rPr lang="en-US" sz="3600" dirty="0"/>
            </a:br>
            <a:endParaRPr lang="is-IS" sz="3600" dirty="0" smtClean="0">
              <a:solidFill>
                <a:schemeClr val="dk2"/>
              </a:solidFill>
            </a:endParaRPr>
          </a:p>
          <a:p>
            <a:pPr marL="342900" indent="-342900">
              <a:lnSpc>
                <a:spcPct val="105000"/>
              </a:lnSpc>
              <a:spcBef>
                <a:spcPts val="1000"/>
              </a:spcBef>
              <a:buClr>
                <a:schemeClr val="lt2"/>
              </a:buClr>
              <a:buSzPct val="101434"/>
              <a:buFontTx/>
              <a:buChar char="•"/>
            </a:pPr>
            <a:endParaRPr lang="is-IS" sz="3600" dirty="0">
              <a:solidFill>
                <a:schemeClr val="dk2"/>
              </a:solidFill>
              <a:latin typeface="Montserrat"/>
              <a:ea typeface="Montserrat"/>
              <a:cs typeface="Montserrat"/>
              <a:sym typeface="Montserrat"/>
            </a:endParaRPr>
          </a:p>
          <a:p>
            <a:pPr marL="342900" indent="-342900">
              <a:lnSpc>
                <a:spcPct val="105000"/>
              </a:lnSpc>
              <a:spcBef>
                <a:spcPts val="1000"/>
              </a:spcBef>
              <a:buClr>
                <a:schemeClr val="lt2"/>
              </a:buClr>
              <a:buSzPct val="101434"/>
              <a:buFontTx/>
              <a:buChar char="•"/>
            </a:pPr>
            <a:endParaRPr sz="3600" dirty="0">
              <a:solidFill>
                <a:schemeClr val="dk1"/>
              </a:solidFill>
              <a:latin typeface="Montserrat"/>
              <a:ea typeface="Montserrat"/>
              <a:cs typeface="Montserrat"/>
              <a:sym typeface="Montserrat"/>
            </a:endParaRPr>
          </a:p>
        </p:txBody>
      </p:sp>
      <p:sp>
        <p:nvSpPr>
          <p:cNvPr id="298" name="Shape 298"/>
          <p:cNvSpPr txBox="1"/>
          <p:nvPr/>
        </p:nvSpPr>
        <p:spPr>
          <a:xfrm>
            <a:off x="182933" y="143733"/>
            <a:ext cx="9791100" cy="519600"/>
          </a:xfrm>
          <a:prstGeom prst="rect">
            <a:avLst/>
          </a:prstGeom>
          <a:noFill/>
          <a:ln>
            <a:noFill/>
          </a:ln>
        </p:spPr>
        <p:txBody>
          <a:bodyPr lIns="121900" tIns="121900" rIns="121900" bIns="121900" anchor="t" anchorCtr="0">
            <a:noAutofit/>
          </a:bodyPr>
          <a:lstStyle/>
          <a:p>
            <a:pPr marL="0" marR="0" lvl="0" indent="0" algn="l" rtl="0">
              <a:lnSpc>
                <a:spcPct val="105000"/>
              </a:lnSpc>
              <a:spcBef>
                <a:spcPts val="0"/>
              </a:spcBef>
              <a:spcAft>
                <a:spcPts val="0"/>
              </a:spcAft>
              <a:buClr>
                <a:srgbClr val="000000"/>
              </a:buClr>
              <a:buSzPct val="25000"/>
              <a:buFont typeface="Montserrat"/>
              <a:buNone/>
            </a:pPr>
            <a:r>
              <a:rPr lang="en-US" sz="2400" dirty="0" smtClean="0"/>
              <a:t>Do’s and Don’ts </a:t>
            </a:r>
            <a:endParaRPr lang="en-US" sz="2400" dirty="0"/>
          </a:p>
        </p:txBody>
      </p:sp>
    </p:spTree>
    <p:extLst>
      <p:ext uri="{BB962C8B-B14F-4D97-AF65-F5344CB8AC3E}">
        <p14:creationId xmlns:p14="http://schemas.microsoft.com/office/powerpoint/2010/main" val="1224251590"/>
      </p:ext>
    </p:extLst>
  </p:cSld>
  <p:clrMapOvr>
    <a:masterClrMapping/>
  </p:clrMapOvr>
  <p:transition spd="slow">
    <p:cut/>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Shape 297"/>
          <p:cNvSpPr txBox="1"/>
          <p:nvPr/>
        </p:nvSpPr>
        <p:spPr>
          <a:xfrm>
            <a:off x="452466" y="1002733"/>
            <a:ext cx="10469534" cy="5396700"/>
          </a:xfrm>
          <a:prstGeom prst="rect">
            <a:avLst/>
          </a:prstGeom>
          <a:noFill/>
          <a:ln>
            <a:noFill/>
          </a:ln>
        </p:spPr>
        <p:txBody>
          <a:bodyPr lIns="121900" tIns="121900" rIns="121900" bIns="121900" anchor="t" anchorCtr="0">
            <a:noAutofit/>
          </a:bodyPr>
          <a:lstStyle/>
          <a:p>
            <a:pPr marL="342900" indent="-342900">
              <a:lnSpc>
                <a:spcPct val="105000"/>
              </a:lnSpc>
              <a:spcBef>
                <a:spcPts val="1000"/>
              </a:spcBef>
              <a:buClr>
                <a:schemeClr val="lt2"/>
              </a:buClr>
              <a:buSzPct val="101434"/>
              <a:buFontTx/>
              <a:buChar char="•"/>
            </a:pPr>
            <a:r>
              <a:rPr lang="en-US" sz="3600" dirty="0" smtClean="0">
                <a:solidFill>
                  <a:schemeClr val="dk2"/>
                </a:solidFill>
              </a:rPr>
              <a:t>Do optimize your tables for seeks by using composite primary keys</a:t>
            </a:r>
            <a:r>
              <a:rPr lang="is-IS" sz="3600" dirty="0" smtClean="0">
                <a:solidFill>
                  <a:schemeClr val="dk2"/>
                </a:solidFill>
              </a:rPr>
              <a:t/>
            </a:r>
            <a:br>
              <a:rPr lang="is-IS" sz="3600" dirty="0" smtClean="0">
                <a:solidFill>
                  <a:schemeClr val="dk2"/>
                </a:solidFill>
              </a:rPr>
            </a:br>
            <a:r>
              <a:rPr lang="en-US" sz="3600" dirty="0"/>
              <a:t/>
            </a:r>
            <a:br>
              <a:rPr lang="en-US" sz="3600" dirty="0"/>
            </a:br>
            <a:endParaRPr lang="is-IS" sz="3600" dirty="0" smtClean="0">
              <a:solidFill>
                <a:schemeClr val="dk2"/>
              </a:solidFill>
            </a:endParaRPr>
          </a:p>
          <a:p>
            <a:pPr marL="342900" indent="-342900">
              <a:lnSpc>
                <a:spcPct val="105000"/>
              </a:lnSpc>
              <a:spcBef>
                <a:spcPts val="1000"/>
              </a:spcBef>
              <a:buClr>
                <a:schemeClr val="lt2"/>
              </a:buClr>
              <a:buSzPct val="101434"/>
              <a:buFontTx/>
              <a:buChar char="•"/>
            </a:pPr>
            <a:endParaRPr lang="is-IS" sz="3600" dirty="0">
              <a:solidFill>
                <a:schemeClr val="dk2"/>
              </a:solidFill>
              <a:latin typeface="Montserrat"/>
              <a:ea typeface="Montserrat"/>
              <a:cs typeface="Montserrat"/>
              <a:sym typeface="Montserrat"/>
            </a:endParaRPr>
          </a:p>
          <a:p>
            <a:pPr marL="342900" indent="-342900">
              <a:lnSpc>
                <a:spcPct val="105000"/>
              </a:lnSpc>
              <a:spcBef>
                <a:spcPts val="1000"/>
              </a:spcBef>
              <a:buClr>
                <a:schemeClr val="lt2"/>
              </a:buClr>
              <a:buSzPct val="101434"/>
              <a:buFontTx/>
              <a:buChar char="•"/>
            </a:pPr>
            <a:endParaRPr sz="3600" dirty="0">
              <a:solidFill>
                <a:schemeClr val="dk1"/>
              </a:solidFill>
              <a:latin typeface="Montserrat"/>
              <a:ea typeface="Montserrat"/>
              <a:cs typeface="Montserrat"/>
              <a:sym typeface="Montserrat"/>
            </a:endParaRPr>
          </a:p>
        </p:txBody>
      </p:sp>
      <p:sp>
        <p:nvSpPr>
          <p:cNvPr id="298" name="Shape 298"/>
          <p:cNvSpPr txBox="1"/>
          <p:nvPr/>
        </p:nvSpPr>
        <p:spPr>
          <a:xfrm>
            <a:off x="182933" y="143733"/>
            <a:ext cx="9791100" cy="519600"/>
          </a:xfrm>
          <a:prstGeom prst="rect">
            <a:avLst/>
          </a:prstGeom>
          <a:noFill/>
          <a:ln>
            <a:noFill/>
          </a:ln>
        </p:spPr>
        <p:txBody>
          <a:bodyPr lIns="121900" tIns="121900" rIns="121900" bIns="121900" anchor="t" anchorCtr="0">
            <a:noAutofit/>
          </a:bodyPr>
          <a:lstStyle/>
          <a:p>
            <a:pPr marL="0" marR="0" lvl="0" indent="0" algn="l" rtl="0">
              <a:lnSpc>
                <a:spcPct val="105000"/>
              </a:lnSpc>
              <a:spcBef>
                <a:spcPts val="0"/>
              </a:spcBef>
              <a:spcAft>
                <a:spcPts val="0"/>
              </a:spcAft>
              <a:buClr>
                <a:srgbClr val="000000"/>
              </a:buClr>
              <a:buSzPct val="25000"/>
              <a:buFont typeface="Montserrat"/>
              <a:buNone/>
            </a:pPr>
            <a:r>
              <a:rPr lang="en-US" sz="2400" dirty="0" smtClean="0"/>
              <a:t>Do’s and Don’ts </a:t>
            </a:r>
            <a:endParaRPr lang="en-US" sz="2400" dirty="0"/>
          </a:p>
        </p:txBody>
      </p:sp>
    </p:spTree>
    <p:extLst>
      <p:ext uri="{BB962C8B-B14F-4D97-AF65-F5344CB8AC3E}">
        <p14:creationId xmlns:p14="http://schemas.microsoft.com/office/powerpoint/2010/main" val="44966797"/>
      </p:ext>
    </p:extLst>
  </p:cSld>
  <p:clrMapOvr>
    <a:masterClrMapping/>
  </p:clrMapOvr>
  <p:transition spd="slow">
    <p:cut/>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Shape 297"/>
          <p:cNvSpPr txBox="1"/>
          <p:nvPr/>
        </p:nvSpPr>
        <p:spPr>
          <a:xfrm>
            <a:off x="452466" y="1002733"/>
            <a:ext cx="10469534" cy="5396700"/>
          </a:xfrm>
          <a:prstGeom prst="rect">
            <a:avLst/>
          </a:prstGeom>
          <a:noFill/>
          <a:ln>
            <a:noFill/>
          </a:ln>
        </p:spPr>
        <p:txBody>
          <a:bodyPr lIns="121900" tIns="121900" rIns="121900" bIns="121900" anchor="t" anchorCtr="0">
            <a:noAutofit/>
          </a:bodyPr>
          <a:lstStyle/>
          <a:p>
            <a:pPr marL="342900" indent="-342900">
              <a:lnSpc>
                <a:spcPct val="105000"/>
              </a:lnSpc>
              <a:spcBef>
                <a:spcPts val="1000"/>
              </a:spcBef>
              <a:buClr>
                <a:schemeClr val="lt2"/>
              </a:buClr>
              <a:buSzPct val="101434"/>
              <a:buFontTx/>
              <a:buChar char="•"/>
            </a:pPr>
            <a:r>
              <a:rPr lang="en-US" sz="3600" dirty="0" smtClean="0">
                <a:solidFill>
                  <a:schemeClr val="dk2"/>
                </a:solidFill>
              </a:rPr>
              <a:t>Do test how much a single partition can handle for your use case before assigning an </a:t>
            </a:r>
            <a:r>
              <a:rPr lang="en-US" sz="3600" dirty="0" err="1" smtClean="0">
                <a:solidFill>
                  <a:schemeClr val="dk2"/>
                </a:solidFill>
              </a:rPr>
              <a:t>abitrary</a:t>
            </a:r>
            <a:r>
              <a:rPr lang="en-US" sz="3600" dirty="0" smtClean="0">
                <a:solidFill>
                  <a:schemeClr val="dk2"/>
                </a:solidFill>
              </a:rPr>
              <a:t> number of partitions</a:t>
            </a:r>
          </a:p>
          <a:p>
            <a:pPr marL="342900" indent="-342900">
              <a:lnSpc>
                <a:spcPct val="105000"/>
              </a:lnSpc>
              <a:spcBef>
                <a:spcPts val="1000"/>
              </a:spcBef>
              <a:buClr>
                <a:schemeClr val="lt2"/>
              </a:buClr>
              <a:buSzPct val="101434"/>
              <a:buFontTx/>
              <a:buChar char="•"/>
            </a:pPr>
            <a:r>
              <a:rPr lang="en-US" sz="3600" dirty="0" smtClean="0">
                <a:solidFill>
                  <a:schemeClr val="dk2"/>
                </a:solidFill>
              </a:rPr>
              <a:t>However know that the recommendation is 1 partition per CPU core for maximum performance</a:t>
            </a:r>
            <a:r>
              <a:rPr lang="is-IS" sz="3600" dirty="0" smtClean="0">
                <a:solidFill>
                  <a:schemeClr val="dk2"/>
                </a:solidFill>
              </a:rPr>
              <a:t/>
            </a:r>
            <a:br>
              <a:rPr lang="is-IS" sz="3600" dirty="0" smtClean="0">
                <a:solidFill>
                  <a:schemeClr val="dk2"/>
                </a:solidFill>
              </a:rPr>
            </a:br>
            <a:r>
              <a:rPr lang="en-US" sz="3600" dirty="0"/>
              <a:t/>
            </a:r>
            <a:br>
              <a:rPr lang="en-US" sz="3600" dirty="0"/>
            </a:br>
            <a:endParaRPr lang="is-IS" sz="3600" dirty="0" smtClean="0">
              <a:solidFill>
                <a:schemeClr val="dk2"/>
              </a:solidFill>
            </a:endParaRPr>
          </a:p>
          <a:p>
            <a:pPr marL="342900" indent="-342900">
              <a:lnSpc>
                <a:spcPct val="105000"/>
              </a:lnSpc>
              <a:spcBef>
                <a:spcPts val="1000"/>
              </a:spcBef>
              <a:buClr>
                <a:schemeClr val="lt2"/>
              </a:buClr>
              <a:buSzPct val="101434"/>
              <a:buFontTx/>
              <a:buChar char="•"/>
            </a:pPr>
            <a:endParaRPr lang="is-IS" sz="3600" dirty="0">
              <a:solidFill>
                <a:schemeClr val="dk2"/>
              </a:solidFill>
              <a:latin typeface="Montserrat"/>
              <a:ea typeface="Montserrat"/>
              <a:cs typeface="Montserrat"/>
              <a:sym typeface="Montserrat"/>
            </a:endParaRPr>
          </a:p>
          <a:p>
            <a:pPr marL="342900" indent="-342900">
              <a:lnSpc>
                <a:spcPct val="105000"/>
              </a:lnSpc>
              <a:spcBef>
                <a:spcPts val="1000"/>
              </a:spcBef>
              <a:buClr>
                <a:schemeClr val="lt2"/>
              </a:buClr>
              <a:buSzPct val="101434"/>
              <a:buFontTx/>
              <a:buChar char="•"/>
            </a:pPr>
            <a:endParaRPr sz="3600" dirty="0">
              <a:solidFill>
                <a:schemeClr val="dk1"/>
              </a:solidFill>
              <a:latin typeface="Montserrat"/>
              <a:ea typeface="Montserrat"/>
              <a:cs typeface="Montserrat"/>
              <a:sym typeface="Montserrat"/>
            </a:endParaRPr>
          </a:p>
        </p:txBody>
      </p:sp>
      <p:sp>
        <p:nvSpPr>
          <p:cNvPr id="298" name="Shape 298"/>
          <p:cNvSpPr txBox="1"/>
          <p:nvPr/>
        </p:nvSpPr>
        <p:spPr>
          <a:xfrm>
            <a:off x="182933" y="143733"/>
            <a:ext cx="9791100" cy="519600"/>
          </a:xfrm>
          <a:prstGeom prst="rect">
            <a:avLst/>
          </a:prstGeom>
          <a:noFill/>
          <a:ln>
            <a:noFill/>
          </a:ln>
        </p:spPr>
        <p:txBody>
          <a:bodyPr lIns="121900" tIns="121900" rIns="121900" bIns="121900" anchor="t" anchorCtr="0">
            <a:noAutofit/>
          </a:bodyPr>
          <a:lstStyle/>
          <a:p>
            <a:pPr marL="0" marR="0" lvl="0" indent="0" algn="l" rtl="0">
              <a:lnSpc>
                <a:spcPct val="105000"/>
              </a:lnSpc>
              <a:spcBef>
                <a:spcPts val="0"/>
              </a:spcBef>
              <a:spcAft>
                <a:spcPts val="0"/>
              </a:spcAft>
              <a:buClr>
                <a:srgbClr val="000000"/>
              </a:buClr>
              <a:buSzPct val="25000"/>
              <a:buFont typeface="Montserrat"/>
              <a:buNone/>
            </a:pPr>
            <a:r>
              <a:rPr lang="en-US" sz="2400" dirty="0" smtClean="0"/>
              <a:t>Do’s and Don’ts </a:t>
            </a:r>
            <a:endParaRPr lang="en-US" sz="2400" dirty="0"/>
          </a:p>
        </p:txBody>
      </p:sp>
    </p:spTree>
    <p:extLst>
      <p:ext uri="{BB962C8B-B14F-4D97-AF65-F5344CB8AC3E}">
        <p14:creationId xmlns:p14="http://schemas.microsoft.com/office/powerpoint/2010/main" val="1522809258"/>
      </p:ext>
    </p:extLst>
  </p:cSld>
  <p:clrMapOvr>
    <a:masterClrMapping/>
  </p:clrMapOvr>
  <p:transition spd="slow">
    <p:cut/>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Shape 297"/>
          <p:cNvSpPr txBox="1"/>
          <p:nvPr/>
        </p:nvSpPr>
        <p:spPr>
          <a:xfrm>
            <a:off x="452466" y="1002733"/>
            <a:ext cx="11156100" cy="5396700"/>
          </a:xfrm>
          <a:prstGeom prst="rect">
            <a:avLst/>
          </a:prstGeom>
          <a:noFill/>
          <a:ln>
            <a:noFill/>
          </a:ln>
        </p:spPr>
        <p:txBody>
          <a:bodyPr lIns="121900" tIns="121900" rIns="121900" bIns="121900" anchor="t" anchorCtr="0">
            <a:noAutofit/>
          </a:bodyPr>
          <a:lstStyle/>
          <a:p>
            <a:pPr marL="342900" indent="-342900">
              <a:lnSpc>
                <a:spcPct val="105000"/>
              </a:lnSpc>
              <a:spcBef>
                <a:spcPts val="1000"/>
              </a:spcBef>
              <a:buClr>
                <a:schemeClr val="lt2"/>
              </a:buClr>
              <a:buSzPct val="101434"/>
              <a:buFontTx/>
              <a:buChar char="•"/>
            </a:pPr>
            <a:r>
              <a:rPr lang="en-US" sz="3600" dirty="0" smtClean="0">
                <a:solidFill>
                  <a:schemeClr val="dk1"/>
                </a:solidFill>
                <a:latin typeface="Montserrat"/>
                <a:ea typeface="Montserrat"/>
                <a:cs typeface="Montserrat"/>
                <a:sym typeface="Montserrat"/>
              </a:rPr>
              <a:t>If your going to do the hands on coding part of the workshop:</a:t>
            </a:r>
          </a:p>
          <a:p>
            <a:pPr marL="342900" indent="-342900">
              <a:lnSpc>
                <a:spcPct val="105000"/>
              </a:lnSpc>
              <a:spcBef>
                <a:spcPts val="1000"/>
              </a:spcBef>
              <a:buClr>
                <a:schemeClr val="lt2"/>
              </a:buClr>
              <a:buSzPct val="101434"/>
              <a:buFontTx/>
              <a:buChar char="•"/>
            </a:pPr>
            <a:r>
              <a:rPr lang="en-US" sz="3600" dirty="0" err="1" smtClean="0">
                <a:solidFill>
                  <a:schemeClr val="dk1"/>
                </a:solidFill>
                <a:latin typeface="Montserrat"/>
                <a:ea typeface="Montserrat"/>
                <a:cs typeface="Montserrat"/>
                <a:sym typeface="Montserrat"/>
              </a:rPr>
              <a:t>Github</a:t>
            </a:r>
            <a:r>
              <a:rPr lang="en-US" sz="3600" dirty="0" smtClean="0">
                <a:solidFill>
                  <a:schemeClr val="dk1"/>
                </a:solidFill>
                <a:latin typeface="Montserrat"/>
                <a:ea typeface="Montserrat"/>
                <a:cs typeface="Montserrat"/>
                <a:sym typeface="Montserrat"/>
              </a:rPr>
              <a:t> </a:t>
            </a:r>
            <a:r>
              <a:rPr lang="en-US" sz="3600" dirty="0" err="1" smtClean="0">
                <a:solidFill>
                  <a:schemeClr val="dk1"/>
                </a:solidFill>
                <a:latin typeface="Montserrat"/>
                <a:ea typeface="Montserrat"/>
                <a:cs typeface="Montserrat"/>
                <a:sym typeface="Montserrat"/>
              </a:rPr>
              <a:t>url</a:t>
            </a:r>
            <a:r>
              <a:rPr lang="is-IS" sz="3600" dirty="0" smtClean="0">
                <a:solidFill>
                  <a:schemeClr val="dk1"/>
                </a:solidFill>
                <a:latin typeface="Montserrat"/>
                <a:ea typeface="Montserrat"/>
                <a:cs typeface="Montserrat"/>
                <a:sym typeface="Montserrat"/>
              </a:rPr>
              <a:t>… (available in #rms_one_team)</a:t>
            </a:r>
          </a:p>
          <a:p>
            <a:pPr marL="342900" indent="-342900">
              <a:lnSpc>
                <a:spcPct val="105000"/>
              </a:lnSpc>
              <a:spcBef>
                <a:spcPts val="1000"/>
              </a:spcBef>
              <a:buClr>
                <a:schemeClr val="lt2"/>
              </a:buClr>
              <a:buSzPct val="101434"/>
              <a:buFontTx/>
              <a:buChar char="•"/>
            </a:pPr>
            <a:r>
              <a:rPr lang="en-US" sz="3600" dirty="0">
                <a:solidFill>
                  <a:schemeClr val="dk1"/>
                </a:solidFill>
                <a:latin typeface="Montserrat"/>
                <a:ea typeface="Montserrat"/>
                <a:cs typeface="Montserrat"/>
                <a:sym typeface="Montserrat"/>
              </a:rPr>
              <a:t>https://</a:t>
            </a:r>
            <a:r>
              <a:rPr lang="en-US" sz="3600" dirty="0" err="1">
                <a:solidFill>
                  <a:schemeClr val="dk1"/>
                </a:solidFill>
                <a:latin typeface="Montserrat"/>
                <a:ea typeface="Montserrat"/>
                <a:cs typeface="Montserrat"/>
                <a:sym typeface="Montserrat"/>
              </a:rPr>
              <a:t>github.com</a:t>
            </a:r>
            <a:r>
              <a:rPr lang="en-US" sz="3600" dirty="0">
                <a:solidFill>
                  <a:schemeClr val="dk1"/>
                </a:solidFill>
                <a:latin typeface="Montserrat"/>
                <a:ea typeface="Montserrat"/>
                <a:cs typeface="Montserrat"/>
                <a:sym typeface="Montserrat"/>
              </a:rPr>
              <a:t>/</a:t>
            </a:r>
            <a:r>
              <a:rPr lang="en-US" sz="3600" dirty="0" err="1">
                <a:solidFill>
                  <a:schemeClr val="dk1"/>
                </a:solidFill>
                <a:latin typeface="Montserrat"/>
                <a:ea typeface="Montserrat"/>
                <a:cs typeface="Montserrat"/>
                <a:sym typeface="Montserrat"/>
              </a:rPr>
              <a:t>cgeorge-rms</a:t>
            </a:r>
            <a:r>
              <a:rPr lang="en-US" sz="3600" dirty="0">
                <a:solidFill>
                  <a:schemeClr val="dk1"/>
                </a:solidFill>
                <a:latin typeface="Montserrat"/>
                <a:ea typeface="Montserrat"/>
                <a:cs typeface="Montserrat"/>
                <a:sym typeface="Montserrat"/>
              </a:rPr>
              <a:t>/</a:t>
            </a:r>
            <a:r>
              <a:rPr lang="en-US" sz="3600" dirty="0" err="1">
                <a:solidFill>
                  <a:schemeClr val="dk1"/>
                </a:solidFill>
                <a:latin typeface="Montserrat"/>
                <a:ea typeface="Montserrat"/>
                <a:cs typeface="Montserrat"/>
                <a:sym typeface="Montserrat"/>
              </a:rPr>
              <a:t>kuduworkshop</a:t>
            </a:r>
            <a:endParaRPr lang="is-IS" sz="3600" dirty="0" smtClean="0">
              <a:solidFill>
                <a:schemeClr val="dk1"/>
              </a:solidFill>
              <a:latin typeface="Montserrat"/>
              <a:ea typeface="Montserrat"/>
              <a:cs typeface="Montserrat"/>
              <a:sym typeface="Montserrat"/>
            </a:endParaRPr>
          </a:p>
          <a:p>
            <a:pPr marL="342900" indent="-342900">
              <a:lnSpc>
                <a:spcPct val="105000"/>
              </a:lnSpc>
              <a:spcBef>
                <a:spcPts val="1000"/>
              </a:spcBef>
              <a:buClr>
                <a:schemeClr val="lt2"/>
              </a:buClr>
              <a:buSzPct val="101434"/>
              <a:buFontTx/>
              <a:buChar char="•"/>
            </a:pPr>
            <a:endParaRPr lang="is-IS" sz="3600" dirty="0">
              <a:solidFill>
                <a:schemeClr val="dk1"/>
              </a:solidFill>
              <a:latin typeface="Montserrat"/>
              <a:ea typeface="Montserrat"/>
              <a:cs typeface="Montserrat"/>
              <a:sym typeface="Montserrat"/>
            </a:endParaRPr>
          </a:p>
          <a:p>
            <a:pPr marL="342900" indent="-342900">
              <a:lnSpc>
                <a:spcPct val="105000"/>
              </a:lnSpc>
              <a:spcBef>
                <a:spcPts val="1000"/>
              </a:spcBef>
              <a:buClr>
                <a:schemeClr val="lt2"/>
              </a:buClr>
              <a:buSzPct val="101434"/>
              <a:buFontTx/>
              <a:buChar char="•"/>
            </a:pPr>
            <a:r>
              <a:rPr lang="is-IS" sz="3600" dirty="0" smtClean="0">
                <a:solidFill>
                  <a:schemeClr val="dk1"/>
                </a:solidFill>
                <a:latin typeface="Montserrat"/>
                <a:ea typeface="Montserrat"/>
                <a:cs typeface="Montserrat"/>
                <a:sym typeface="Montserrat"/>
              </a:rPr>
              <a:t>Get intellij loaded with the project</a:t>
            </a:r>
            <a:endParaRPr lang="en-US" sz="3600" dirty="0">
              <a:solidFill>
                <a:schemeClr val="dk1"/>
              </a:solidFill>
              <a:latin typeface="Montserrat"/>
              <a:ea typeface="Montserrat"/>
              <a:cs typeface="Montserrat"/>
              <a:sym typeface="Montserrat"/>
            </a:endParaRPr>
          </a:p>
        </p:txBody>
      </p:sp>
      <p:sp>
        <p:nvSpPr>
          <p:cNvPr id="298" name="Shape 298"/>
          <p:cNvSpPr txBox="1"/>
          <p:nvPr/>
        </p:nvSpPr>
        <p:spPr>
          <a:xfrm>
            <a:off x="182933" y="143733"/>
            <a:ext cx="9791100" cy="519600"/>
          </a:xfrm>
          <a:prstGeom prst="rect">
            <a:avLst/>
          </a:prstGeom>
          <a:noFill/>
          <a:ln>
            <a:noFill/>
          </a:ln>
        </p:spPr>
        <p:txBody>
          <a:bodyPr lIns="121900" tIns="121900" rIns="121900" bIns="121900" anchor="t" anchorCtr="0">
            <a:noAutofit/>
          </a:bodyPr>
          <a:lstStyle/>
          <a:p>
            <a:pPr marL="0" marR="0" lvl="0" indent="0" algn="l" rtl="0">
              <a:lnSpc>
                <a:spcPct val="105000"/>
              </a:lnSpc>
              <a:spcBef>
                <a:spcPts val="0"/>
              </a:spcBef>
              <a:spcAft>
                <a:spcPts val="0"/>
              </a:spcAft>
              <a:buClr>
                <a:srgbClr val="000000"/>
              </a:buClr>
              <a:buSzPct val="25000"/>
              <a:buFont typeface="Montserrat"/>
              <a:buNone/>
            </a:pPr>
            <a:r>
              <a:rPr lang="en-US" sz="2400" dirty="0" smtClean="0"/>
              <a:t>First things first</a:t>
            </a:r>
            <a:r>
              <a:rPr lang="is-IS" sz="2400" dirty="0" smtClean="0"/>
              <a:t>…</a:t>
            </a:r>
            <a:endParaRPr lang="en-US" sz="2400" dirty="0"/>
          </a:p>
        </p:txBody>
      </p:sp>
    </p:spTree>
    <p:extLst>
      <p:ext uri="{BB962C8B-B14F-4D97-AF65-F5344CB8AC3E}">
        <p14:creationId xmlns:p14="http://schemas.microsoft.com/office/powerpoint/2010/main" val="56484328"/>
      </p:ext>
    </p:extLst>
  </p:cSld>
  <p:clrMapOvr>
    <a:masterClrMapping/>
  </p:clrMapOvr>
  <p:transition spd="slow">
    <p:cut/>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Shape 297"/>
          <p:cNvSpPr txBox="1"/>
          <p:nvPr/>
        </p:nvSpPr>
        <p:spPr>
          <a:xfrm>
            <a:off x="452466" y="1002733"/>
            <a:ext cx="10469534" cy="5396700"/>
          </a:xfrm>
          <a:prstGeom prst="rect">
            <a:avLst/>
          </a:prstGeom>
          <a:noFill/>
          <a:ln>
            <a:noFill/>
          </a:ln>
        </p:spPr>
        <p:txBody>
          <a:bodyPr lIns="121900" tIns="121900" rIns="121900" bIns="121900" anchor="t" anchorCtr="0">
            <a:noAutofit/>
          </a:bodyPr>
          <a:lstStyle/>
          <a:p>
            <a:pPr marL="342900" indent="-342900">
              <a:lnSpc>
                <a:spcPct val="105000"/>
              </a:lnSpc>
              <a:spcBef>
                <a:spcPts val="1000"/>
              </a:spcBef>
              <a:buClr>
                <a:schemeClr val="lt2"/>
              </a:buClr>
              <a:buSzPct val="101434"/>
              <a:buFontTx/>
              <a:buChar char="•"/>
            </a:pPr>
            <a:r>
              <a:rPr lang="en-US" sz="3600" dirty="0" smtClean="0">
                <a:solidFill>
                  <a:schemeClr val="dk2"/>
                </a:solidFill>
              </a:rPr>
              <a:t>Do use token based scanners for maximum java parallel retrieval performance (This is already available automatically in spark)</a:t>
            </a:r>
            <a:r>
              <a:rPr lang="is-IS" sz="3600" dirty="0" smtClean="0">
                <a:solidFill>
                  <a:schemeClr val="dk2"/>
                </a:solidFill>
              </a:rPr>
              <a:t/>
            </a:r>
            <a:br>
              <a:rPr lang="is-IS" sz="3600" dirty="0" smtClean="0">
                <a:solidFill>
                  <a:schemeClr val="dk2"/>
                </a:solidFill>
              </a:rPr>
            </a:br>
            <a:r>
              <a:rPr lang="en-US" sz="3600" dirty="0"/>
              <a:t/>
            </a:r>
            <a:br>
              <a:rPr lang="en-US" sz="3600" dirty="0"/>
            </a:br>
            <a:endParaRPr lang="is-IS" sz="3600" dirty="0" smtClean="0">
              <a:solidFill>
                <a:schemeClr val="dk2"/>
              </a:solidFill>
            </a:endParaRPr>
          </a:p>
          <a:p>
            <a:pPr marL="342900" indent="-342900">
              <a:lnSpc>
                <a:spcPct val="105000"/>
              </a:lnSpc>
              <a:spcBef>
                <a:spcPts val="1000"/>
              </a:spcBef>
              <a:buClr>
                <a:schemeClr val="lt2"/>
              </a:buClr>
              <a:buSzPct val="101434"/>
              <a:buFontTx/>
              <a:buChar char="•"/>
            </a:pPr>
            <a:endParaRPr lang="is-IS" sz="3600" dirty="0">
              <a:solidFill>
                <a:schemeClr val="dk2"/>
              </a:solidFill>
              <a:latin typeface="Montserrat"/>
              <a:ea typeface="Montserrat"/>
              <a:cs typeface="Montserrat"/>
              <a:sym typeface="Montserrat"/>
            </a:endParaRPr>
          </a:p>
          <a:p>
            <a:pPr marL="342900" indent="-342900">
              <a:lnSpc>
                <a:spcPct val="105000"/>
              </a:lnSpc>
              <a:spcBef>
                <a:spcPts val="1000"/>
              </a:spcBef>
              <a:buClr>
                <a:schemeClr val="lt2"/>
              </a:buClr>
              <a:buSzPct val="101434"/>
              <a:buFontTx/>
              <a:buChar char="•"/>
            </a:pPr>
            <a:endParaRPr sz="3600" dirty="0">
              <a:solidFill>
                <a:schemeClr val="dk1"/>
              </a:solidFill>
              <a:latin typeface="Montserrat"/>
              <a:ea typeface="Montserrat"/>
              <a:cs typeface="Montserrat"/>
              <a:sym typeface="Montserrat"/>
            </a:endParaRPr>
          </a:p>
        </p:txBody>
      </p:sp>
      <p:sp>
        <p:nvSpPr>
          <p:cNvPr id="298" name="Shape 298"/>
          <p:cNvSpPr txBox="1"/>
          <p:nvPr/>
        </p:nvSpPr>
        <p:spPr>
          <a:xfrm>
            <a:off x="182933" y="143733"/>
            <a:ext cx="9791100" cy="519600"/>
          </a:xfrm>
          <a:prstGeom prst="rect">
            <a:avLst/>
          </a:prstGeom>
          <a:noFill/>
          <a:ln>
            <a:noFill/>
          </a:ln>
        </p:spPr>
        <p:txBody>
          <a:bodyPr lIns="121900" tIns="121900" rIns="121900" bIns="121900" anchor="t" anchorCtr="0">
            <a:noAutofit/>
          </a:bodyPr>
          <a:lstStyle/>
          <a:p>
            <a:pPr marL="0" marR="0" lvl="0" indent="0" algn="l" rtl="0">
              <a:lnSpc>
                <a:spcPct val="105000"/>
              </a:lnSpc>
              <a:spcBef>
                <a:spcPts val="0"/>
              </a:spcBef>
              <a:spcAft>
                <a:spcPts val="0"/>
              </a:spcAft>
              <a:buClr>
                <a:srgbClr val="000000"/>
              </a:buClr>
              <a:buSzPct val="25000"/>
              <a:buFont typeface="Montserrat"/>
              <a:buNone/>
            </a:pPr>
            <a:r>
              <a:rPr lang="en-US" sz="2400" dirty="0" smtClean="0"/>
              <a:t>Do’s and Don’ts </a:t>
            </a:r>
            <a:endParaRPr lang="en-US" sz="2400" dirty="0"/>
          </a:p>
        </p:txBody>
      </p:sp>
    </p:spTree>
    <p:extLst>
      <p:ext uri="{BB962C8B-B14F-4D97-AF65-F5344CB8AC3E}">
        <p14:creationId xmlns:p14="http://schemas.microsoft.com/office/powerpoint/2010/main" val="304628750"/>
      </p:ext>
    </p:extLst>
  </p:cSld>
  <p:clrMapOvr>
    <a:masterClrMapping/>
  </p:clrMapOvr>
  <p:transition spd="slow">
    <p:cut/>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Shape 297"/>
          <p:cNvSpPr txBox="1"/>
          <p:nvPr/>
        </p:nvSpPr>
        <p:spPr>
          <a:xfrm>
            <a:off x="452466" y="1002733"/>
            <a:ext cx="10469534" cy="5396700"/>
          </a:xfrm>
          <a:prstGeom prst="rect">
            <a:avLst/>
          </a:prstGeom>
          <a:noFill/>
          <a:ln>
            <a:noFill/>
          </a:ln>
        </p:spPr>
        <p:txBody>
          <a:bodyPr lIns="121900" tIns="121900" rIns="121900" bIns="121900" anchor="t" anchorCtr="0">
            <a:noAutofit/>
          </a:bodyPr>
          <a:lstStyle/>
          <a:p>
            <a:pPr marL="342900" indent="-342900">
              <a:lnSpc>
                <a:spcPct val="105000"/>
              </a:lnSpc>
              <a:spcBef>
                <a:spcPts val="1000"/>
              </a:spcBef>
              <a:buClr>
                <a:schemeClr val="lt2"/>
              </a:buClr>
              <a:buSzPct val="101434"/>
              <a:buFontTx/>
              <a:buChar char="•"/>
            </a:pPr>
            <a:r>
              <a:rPr lang="en-US" sz="3600" dirty="0" smtClean="0">
                <a:solidFill>
                  <a:schemeClr val="dk2"/>
                </a:solidFill>
              </a:rPr>
              <a:t>Do check your physical plans in spark to make sure pushdowns are happening as you would expect.</a:t>
            </a:r>
            <a:r>
              <a:rPr lang="is-IS" sz="3600" dirty="0" smtClean="0">
                <a:solidFill>
                  <a:schemeClr val="dk2"/>
                </a:solidFill>
              </a:rPr>
              <a:t/>
            </a:r>
            <a:br>
              <a:rPr lang="is-IS" sz="3600" dirty="0" smtClean="0">
                <a:solidFill>
                  <a:schemeClr val="dk2"/>
                </a:solidFill>
              </a:rPr>
            </a:br>
            <a:r>
              <a:rPr lang="en-US" sz="3600" dirty="0"/>
              <a:t/>
            </a:r>
            <a:br>
              <a:rPr lang="en-US" sz="3600" dirty="0"/>
            </a:br>
            <a:endParaRPr lang="is-IS" sz="3600" dirty="0" smtClean="0">
              <a:solidFill>
                <a:schemeClr val="dk2"/>
              </a:solidFill>
            </a:endParaRPr>
          </a:p>
          <a:p>
            <a:pPr marL="342900" indent="-342900">
              <a:lnSpc>
                <a:spcPct val="105000"/>
              </a:lnSpc>
              <a:spcBef>
                <a:spcPts val="1000"/>
              </a:spcBef>
              <a:buClr>
                <a:schemeClr val="lt2"/>
              </a:buClr>
              <a:buSzPct val="101434"/>
              <a:buFontTx/>
              <a:buChar char="•"/>
            </a:pPr>
            <a:endParaRPr lang="is-IS" sz="3600" dirty="0">
              <a:solidFill>
                <a:schemeClr val="dk2"/>
              </a:solidFill>
              <a:latin typeface="Montserrat"/>
              <a:ea typeface="Montserrat"/>
              <a:cs typeface="Montserrat"/>
              <a:sym typeface="Montserrat"/>
            </a:endParaRPr>
          </a:p>
          <a:p>
            <a:pPr marL="342900" indent="-342900">
              <a:lnSpc>
                <a:spcPct val="105000"/>
              </a:lnSpc>
              <a:spcBef>
                <a:spcPts val="1000"/>
              </a:spcBef>
              <a:buClr>
                <a:schemeClr val="lt2"/>
              </a:buClr>
              <a:buSzPct val="101434"/>
              <a:buFontTx/>
              <a:buChar char="•"/>
            </a:pPr>
            <a:endParaRPr sz="3600" dirty="0">
              <a:solidFill>
                <a:schemeClr val="dk1"/>
              </a:solidFill>
              <a:latin typeface="Montserrat"/>
              <a:ea typeface="Montserrat"/>
              <a:cs typeface="Montserrat"/>
              <a:sym typeface="Montserrat"/>
            </a:endParaRPr>
          </a:p>
        </p:txBody>
      </p:sp>
      <p:sp>
        <p:nvSpPr>
          <p:cNvPr id="298" name="Shape 298"/>
          <p:cNvSpPr txBox="1"/>
          <p:nvPr/>
        </p:nvSpPr>
        <p:spPr>
          <a:xfrm>
            <a:off x="182933" y="143733"/>
            <a:ext cx="9791100" cy="519600"/>
          </a:xfrm>
          <a:prstGeom prst="rect">
            <a:avLst/>
          </a:prstGeom>
          <a:noFill/>
          <a:ln>
            <a:noFill/>
          </a:ln>
        </p:spPr>
        <p:txBody>
          <a:bodyPr lIns="121900" tIns="121900" rIns="121900" bIns="121900" anchor="t" anchorCtr="0">
            <a:noAutofit/>
          </a:bodyPr>
          <a:lstStyle/>
          <a:p>
            <a:pPr marL="0" marR="0" lvl="0" indent="0" algn="l" rtl="0">
              <a:lnSpc>
                <a:spcPct val="105000"/>
              </a:lnSpc>
              <a:spcBef>
                <a:spcPts val="0"/>
              </a:spcBef>
              <a:spcAft>
                <a:spcPts val="0"/>
              </a:spcAft>
              <a:buClr>
                <a:srgbClr val="000000"/>
              </a:buClr>
              <a:buSzPct val="25000"/>
              <a:buFont typeface="Montserrat"/>
              <a:buNone/>
            </a:pPr>
            <a:r>
              <a:rPr lang="en-US" sz="2400" dirty="0" smtClean="0"/>
              <a:t>Do’s and Don’ts </a:t>
            </a:r>
            <a:endParaRPr lang="en-US" sz="2400" dirty="0"/>
          </a:p>
        </p:txBody>
      </p:sp>
    </p:spTree>
    <p:extLst>
      <p:ext uri="{BB962C8B-B14F-4D97-AF65-F5344CB8AC3E}">
        <p14:creationId xmlns:p14="http://schemas.microsoft.com/office/powerpoint/2010/main" val="2124934792"/>
      </p:ext>
    </p:extLst>
  </p:cSld>
  <p:clrMapOvr>
    <a:masterClrMapping/>
  </p:clrMapOvr>
  <p:transition spd="slow">
    <p:cut/>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109936" y="0"/>
            <a:ext cx="9972127" cy="6858000"/>
          </a:xfrm>
          <a:prstGeom prst="rect">
            <a:avLst/>
          </a:prstGeom>
        </p:spPr>
      </p:pic>
    </p:spTree>
    <p:extLst>
      <p:ext uri="{BB962C8B-B14F-4D97-AF65-F5344CB8AC3E}">
        <p14:creationId xmlns:p14="http://schemas.microsoft.com/office/powerpoint/2010/main" val="834890567"/>
      </p:ext>
    </p:extLst>
  </p:cSld>
  <p:clrMapOvr>
    <a:masterClrMapping/>
  </p:clrMapOvr>
  <p:transition spd="slow">
    <p:cut/>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8" name="Shape 298"/>
          <p:cNvSpPr txBox="1"/>
          <p:nvPr/>
        </p:nvSpPr>
        <p:spPr>
          <a:xfrm>
            <a:off x="182933" y="143733"/>
            <a:ext cx="9791100" cy="519600"/>
          </a:xfrm>
          <a:prstGeom prst="rect">
            <a:avLst/>
          </a:prstGeom>
          <a:noFill/>
          <a:ln>
            <a:noFill/>
          </a:ln>
        </p:spPr>
        <p:txBody>
          <a:bodyPr lIns="121900" tIns="121900" rIns="121900" bIns="121900" anchor="t" anchorCtr="0">
            <a:noAutofit/>
          </a:bodyPr>
          <a:lstStyle/>
          <a:p>
            <a:pPr marL="0" marR="0" lvl="0" indent="0" algn="l" rtl="0">
              <a:lnSpc>
                <a:spcPct val="105000"/>
              </a:lnSpc>
              <a:spcBef>
                <a:spcPts val="0"/>
              </a:spcBef>
              <a:spcAft>
                <a:spcPts val="0"/>
              </a:spcAft>
              <a:buClr>
                <a:srgbClr val="000000"/>
              </a:buClr>
              <a:buSzPct val="25000"/>
              <a:buFont typeface="Montserrat"/>
              <a:buNone/>
            </a:pPr>
            <a:r>
              <a:rPr lang="en-US" sz="2400" dirty="0" smtClean="0"/>
              <a:t>Range Partitioning example:</a:t>
            </a:r>
            <a:endParaRPr lang="en-US" sz="2400" dirty="0"/>
          </a:p>
        </p:txBody>
      </p:sp>
      <p:sp>
        <p:nvSpPr>
          <p:cNvPr id="4" name="Shape 297"/>
          <p:cNvSpPr txBox="1"/>
          <p:nvPr/>
        </p:nvSpPr>
        <p:spPr>
          <a:xfrm>
            <a:off x="5634066" y="1002728"/>
            <a:ext cx="4978516" cy="5396700"/>
          </a:xfrm>
          <a:prstGeom prst="rect">
            <a:avLst/>
          </a:prstGeom>
          <a:noFill/>
          <a:ln>
            <a:noFill/>
          </a:ln>
        </p:spPr>
        <p:txBody>
          <a:bodyPr lIns="121900" tIns="121900" rIns="121900" bIns="121900" anchor="t" anchorCtr="0">
            <a:noAutofit/>
          </a:bodyPr>
          <a:lstStyle/>
          <a:p>
            <a:pPr marL="285750" lvl="0" rtl="0">
              <a:lnSpc>
                <a:spcPct val="105000"/>
              </a:lnSpc>
              <a:spcBef>
                <a:spcPts val="1000"/>
              </a:spcBef>
              <a:buClr>
                <a:schemeClr val="dk2"/>
              </a:buClr>
              <a:buSzPct val="101434"/>
              <a:buChar char="•"/>
            </a:pPr>
            <a:endParaRPr lang="en-US" sz="1600" dirty="0">
              <a:solidFill>
                <a:schemeClr val="dk2"/>
              </a:solidFill>
            </a:endParaRPr>
          </a:p>
          <a:p>
            <a:pPr marR="0" lvl="0" algn="l" rtl="0">
              <a:lnSpc>
                <a:spcPct val="105000"/>
              </a:lnSpc>
              <a:spcBef>
                <a:spcPts val="0"/>
              </a:spcBef>
              <a:spcAft>
                <a:spcPts val="0"/>
              </a:spcAft>
              <a:buNone/>
            </a:pPr>
            <a:endParaRPr sz="1600" dirty="0">
              <a:solidFill>
                <a:schemeClr val="dk1"/>
              </a:solidFill>
              <a:latin typeface="Montserrat"/>
              <a:ea typeface="Montserrat"/>
              <a:cs typeface="Montserrat"/>
              <a:sym typeface="Montserrat"/>
            </a:endParaRPr>
          </a:p>
        </p:txBody>
      </p:sp>
      <p:pic>
        <p:nvPicPr>
          <p:cNvPr id="2" name="Picture 1"/>
          <p:cNvPicPr>
            <a:picLocks noChangeAspect="1"/>
          </p:cNvPicPr>
          <p:nvPr/>
        </p:nvPicPr>
        <p:blipFill>
          <a:blip r:embed="rId3"/>
          <a:stretch>
            <a:fillRect/>
          </a:stretch>
        </p:blipFill>
        <p:spPr>
          <a:xfrm>
            <a:off x="355600" y="1168400"/>
            <a:ext cx="11480800" cy="4521200"/>
          </a:xfrm>
          <a:prstGeom prst="rect">
            <a:avLst/>
          </a:prstGeom>
        </p:spPr>
      </p:pic>
    </p:spTree>
    <p:extLst>
      <p:ext uri="{BB962C8B-B14F-4D97-AF65-F5344CB8AC3E}">
        <p14:creationId xmlns:p14="http://schemas.microsoft.com/office/powerpoint/2010/main" val="73060774"/>
      </p:ext>
    </p:extLst>
  </p:cSld>
  <p:clrMapOvr>
    <a:masterClrMapping/>
  </p:clrMapOvr>
  <p:transition spd="slow">
    <p:cut/>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8" name="Shape 298"/>
          <p:cNvSpPr txBox="1"/>
          <p:nvPr/>
        </p:nvSpPr>
        <p:spPr>
          <a:xfrm>
            <a:off x="182933" y="143733"/>
            <a:ext cx="9791100" cy="519600"/>
          </a:xfrm>
          <a:prstGeom prst="rect">
            <a:avLst/>
          </a:prstGeom>
          <a:noFill/>
          <a:ln>
            <a:noFill/>
          </a:ln>
        </p:spPr>
        <p:txBody>
          <a:bodyPr lIns="121900" tIns="121900" rIns="121900" bIns="121900" anchor="t" anchorCtr="0">
            <a:noAutofit/>
          </a:bodyPr>
          <a:lstStyle/>
          <a:p>
            <a:pPr marL="0" marR="0" lvl="0" indent="0" algn="l" rtl="0">
              <a:lnSpc>
                <a:spcPct val="105000"/>
              </a:lnSpc>
              <a:spcBef>
                <a:spcPts val="0"/>
              </a:spcBef>
              <a:spcAft>
                <a:spcPts val="0"/>
              </a:spcAft>
              <a:buClr>
                <a:srgbClr val="000000"/>
              </a:buClr>
              <a:buSzPct val="25000"/>
              <a:buFont typeface="Montserrat"/>
              <a:buNone/>
            </a:pPr>
            <a:r>
              <a:rPr lang="en-US" sz="2400" dirty="0" smtClean="0"/>
              <a:t>Range Partitioning example:</a:t>
            </a:r>
            <a:endParaRPr lang="en-US" sz="2400" dirty="0"/>
          </a:p>
        </p:txBody>
      </p:sp>
      <p:sp>
        <p:nvSpPr>
          <p:cNvPr id="4" name="Shape 297"/>
          <p:cNvSpPr txBox="1"/>
          <p:nvPr/>
        </p:nvSpPr>
        <p:spPr>
          <a:xfrm>
            <a:off x="5634066" y="1002728"/>
            <a:ext cx="4978516" cy="5396700"/>
          </a:xfrm>
          <a:prstGeom prst="rect">
            <a:avLst/>
          </a:prstGeom>
          <a:noFill/>
          <a:ln>
            <a:noFill/>
          </a:ln>
        </p:spPr>
        <p:txBody>
          <a:bodyPr lIns="121900" tIns="121900" rIns="121900" bIns="121900" anchor="t" anchorCtr="0">
            <a:noAutofit/>
          </a:bodyPr>
          <a:lstStyle/>
          <a:p>
            <a:pPr marL="285750" lvl="0" rtl="0">
              <a:lnSpc>
                <a:spcPct val="105000"/>
              </a:lnSpc>
              <a:spcBef>
                <a:spcPts val="1000"/>
              </a:spcBef>
              <a:buClr>
                <a:schemeClr val="dk2"/>
              </a:buClr>
              <a:buSzPct val="101434"/>
              <a:buChar char="•"/>
            </a:pPr>
            <a:endParaRPr lang="en-US" sz="1600" dirty="0">
              <a:solidFill>
                <a:schemeClr val="dk2"/>
              </a:solidFill>
            </a:endParaRPr>
          </a:p>
          <a:p>
            <a:pPr marR="0" lvl="0" algn="l" rtl="0">
              <a:lnSpc>
                <a:spcPct val="105000"/>
              </a:lnSpc>
              <a:spcBef>
                <a:spcPts val="0"/>
              </a:spcBef>
              <a:spcAft>
                <a:spcPts val="0"/>
              </a:spcAft>
              <a:buNone/>
            </a:pPr>
            <a:endParaRPr sz="1600" dirty="0">
              <a:solidFill>
                <a:schemeClr val="dk1"/>
              </a:solidFill>
              <a:latin typeface="Montserrat"/>
              <a:ea typeface="Montserrat"/>
              <a:cs typeface="Montserrat"/>
              <a:sym typeface="Montserrat"/>
            </a:endParaRPr>
          </a:p>
        </p:txBody>
      </p:sp>
      <p:pic>
        <p:nvPicPr>
          <p:cNvPr id="3" name="Picture 2"/>
          <p:cNvPicPr>
            <a:picLocks noChangeAspect="1"/>
          </p:cNvPicPr>
          <p:nvPr/>
        </p:nvPicPr>
        <p:blipFill>
          <a:blip r:embed="rId3"/>
          <a:stretch>
            <a:fillRect/>
          </a:stretch>
        </p:blipFill>
        <p:spPr>
          <a:xfrm>
            <a:off x="453571" y="1676400"/>
            <a:ext cx="11255829" cy="3581400"/>
          </a:xfrm>
          <a:prstGeom prst="rect">
            <a:avLst/>
          </a:prstGeom>
        </p:spPr>
      </p:pic>
    </p:spTree>
    <p:extLst>
      <p:ext uri="{BB962C8B-B14F-4D97-AF65-F5344CB8AC3E}">
        <p14:creationId xmlns:p14="http://schemas.microsoft.com/office/powerpoint/2010/main" val="922856024"/>
      </p:ext>
    </p:extLst>
  </p:cSld>
  <p:clrMapOvr>
    <a:masterClrMapping/>
  </p:clrMapOvr>
  <p:transition spd="slow">
    <p:cut/>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8" name="Shape 298"/>
          <p:cNvSpPr txBox="1"/>
          <p:nvPr/>
        </p:nvSpPr>
        <p:spPr>
          <a:xfrm>
            <a:off x="182933" y="143733"/>
            <a:ext cx="9791100" cy="519600"/>
          </a:xfrm>
          <a:prstGeom prst="rect">
            <a:avLst/>
          </a:prstGeom>
          <a:noFill/>
          <a:ln>
            <a:noFill/>
          </a:ln>
        </p:spPr>
        <p:txBody>
          <a:bodyPr lIns="121900" tIns="121900" rIns="121900" bIns="121900" anchor="t" anchorCtr="0">
            <a:noAutofit/>
          </a:bodyPr>
          <a:lstStyle/>
          <a:p>
            <a:pPr marL="0" marR="0" lvl="0" indent="0" algn="l" rtl="0">
              <a:lnSpc>
                <a:spcPct val="105000"/>
              </a:lnSpc>
              <a:spcBef>
                <a:spcPts val="0"/>
              </a:spcBef>
              <a:spcAft>
                <a:spcPts val="0"/>
              </a:spcAft>
              <a:buClr>
                <a:srgbClr val="000000"/>
              </a:buClr>
              <a:buSzPct val="25000"/>
              <a:buFont typeface="Montserrat"/>
              <a:buNone/>
            </a:pPr>
            <a:r>
              <a:rPr lang="en-US" sz="2400" dirty="0" smtClean="0"/>
              <a:t>Range and Hash</a:t>
            </a:r>
            <a:endParaRPr lang="en-US" sz="2400" dirty="0"/>
          </a:p>
        </p:txBody>
      </p:sp>
      <p:sp>
        <p:nvSpPr>
          <p:cNvPr id="4" name="Shape 297"/>
          <p:cNvSpPr txBox="1"/>
          <p:nvPr/>
        </p:nvSpPr>
        <p:spPr>
          <a:xfrm>
            <a:off x="5634066" y="1002728"/>
            <a:ext cx="4978516" cy="5396700"/>
          </a:xfrm>
          <a:prstGeom prst="rect">
            <a:avLst/>
          </a:prstGeom>
          <a:noFill/>
          <a:ln>
            <a:noFill/>
          </a:ln>
        </p:spPr>
        <p:txBody>
          <a:bodyPr lIns="121900" tIns="121900" rIns="121900" bIns="121900" anchor="t" anchorCtr="0">
            <a:noAutofit/>
          </a:bodyPr>
          <a:lstStyle/>
          <a:p>
            <a:pPr marL="285750" lvl="0" rtl="0">
              <a:lnSpc>
                <a:spcPct val="105000"/>
              </a:lnSpc>
              <a:spcBef>
                <a:spcPts val="1000"/>
              </a:spcBef>
              <a:buClr>
                <a:schemeClr val="dk2"/>
              </a:buClr>
              <a:buSzPct val="101434"/>
              <a:buChar char="•"/>
            </a:pPr>
            <a:endParaRPr lang="en-US" sz="1600" dirty="0">
              <a:solidFill>
                <a:schemeClr val="dk2"/>
              </a:solidFill>
            </a:endParaRPr>
          </a:p>
          <a:p>
            <a:pPr marR="0" lvl="0" algn="l" rtl="0">
              <a:lnSpc>
                <a:spcPct val="105000"/>
              </a:lnSpc>
              <a:spcBef>
                <a:spcPts val="0"/>
              </a:spcBef>
              <a:spcAft>
                <a:spcPts val="0"/>
              </a:spcAft>
              <a:buNone/>
            </a:pPr>
            <a:endParaRPr sz="1600" dirty="0">
              <a:solidFill>
                <a:schemeClr val="dk1"/>
              </a:solidFill>
              <a:latin typeface="Montserrat"/>
              <a:ea typeface="Montserrat"/>
              <a:cs typeface="Montserrat"/>
              <a:sym typeface="Montserrat"/>
            </a:endParaRPr>
          </a:p>
        </p:txBody>
      </p:sp>
      <p:pic>
        <p:nvPicPr>
          <p:cNvPr id="2" name="Picture 1"/>
          <p:cNvPicPr>
            <a:picLocks noChangeAspect="1"/>
          </p:cNvPicPr>
          <p:nvPr/>
        </p:nvPicPr>
        <p:blipFill>
          <a:blip r:embed="rId3"/>
          <a:stretch>
            <a:fillRect/>
          </a:stretch>
        </p:blipFill>
        <p:spPr>
          <a:xfrm>
            <a:off x="2198288" y="0"/>
            <a:ext cx="7795424" cy="6858000"/>
          </a:xfrm>
          <a:prstGeom prst="rect">
            <a:avLst/>
          </a:prstGeom>
        </p:spPr>
      </p:pic>
    </p:spTree>
    <p:extLst>
      <p:ext uri="{BB962C8B-B14F-4D97-AF65-F5344CB8AC3E}">
        <p14:creationId xmlns:p14="http://schemas.microsoft.com/office/powerpoint/2010/main" val="760525571"/>
      </p:ext>
    </p:extLst>
  </p:cSld>
  <p:clrMapOvr>
    <a:masterClrMapping/>
  </p:clrMapOvr>
  <p:transition spd="slow">
    <p:cut/>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8" name="Shape 298"/>
          <p:cNvSpPr txBox="1"/>
          <p:nvPr/>
        </p:nvSpPr>
        <p:spPr>
          <a:xfrm>
            <a:off x="94033" y="105633"/>
            <a:ext cx="9791100" cy="519600"/>
          </a:xfrm>
          <a:prstGeom prst="rect">
            <a:avLst/>
          </a:prstGeom>
          <a:noFill/>
          <a:ln>
            <a:noFill/>
          </a:ln>
        </p:spPr>
        <p:txBody>
          <a:bodyPr lIns="121900" tIns="121900" rIns="121900" bIns="121900" anchor="t" anchorCtr="0">
            <a:noAutofit/>
          </a:bodyPr>
          <a:lstStyle/>
          <a:p>
            <a:pPr marL="0" marR="0" lvl="0" indent="0" algn="l" rtl="0">
              <a:lnSpc>
                <a:spcPct val="105000"/>
              </a:lnSpc>
              <a:spcBef>
                <a:spcPts val="0"/>
              </a:spcBef>
              <a:spcAft>
                <a:spcPts val="0"/>
              </a:spcAft>
              <a:buClr>
                <a:srgbClr val="000000"/>
              </a:buClr>
              <a:buSzPct val="25000"/>
              <a:buFont typeface="Montserrat"/>
              <a:buNone/>
            </a:pPr>
            <a:r>
              <a:rPr lang="en-US" sz="2400" dirty="0" smtClean="0"/>
              <a:t>Hash and Hash</a:t>
            </a:r>
            <a:endParaRPr lang="en-US" sz="2400" dirty="0"/>
          </a:p>
        </p:txBody>
      </p:sp>
      <p:sp>
        <p:nvSpPr>
          <p:cNvPr id="4" name="Shape 297"/>
          <p:cNvSpPr txBox="1"/>
          <p:nvPr/>
        </p:nvSpPr>
        <p:spPr>
          <a:xfrm>
            <a:off x="5634066" y="1002728"/>
            <a:ext cx="4978516" cy="5396700"/>
          </a:xfrm>
          <a:prstGeom prst="rect">
            <a:avLst/>
          </a:prstGeom>
          <a:noFill/>
          <a:ln>
            <a:noFill/>
          </a:ln>
        </p:spPr>
        <p:txBody>
          <a:bodyPr lIns="121900" tIns="121900" rIns="121900" bIns="121900" anchor="t" anchorCtr="0">
            <a:noAutofit/>
          </a:bodyPr>
          <a:lstStyle/>
          <a:p>
            <a:pPr marL="285750" lvl="0" rtl="0">
              <a:lnSpc>
                <a:spcPct val="105000"/>
              </a:lnSpc>
              <a:spcBef>
                <a:spcPts val="1000"/>
              </a:spcBef>
              <a:buClr>
                <a:schemeClr val="dk2"/>
              </a:buClr>
              <a:buSzPct val="101434"/>
              <a:buChar char="•"/>
            </a:pPr>
            <a:endParaRPr lang="en-US" sz="1600" dirty="0">
              <a:solidFill>
                <a:schemeClr val="dk2"/>
              </a:solidFill>
            </a:endParaRPr>
          </a:p>
          <a:p>
            <a:pPr marR="0" lvl="0" algn="l" rtl="0">
              <a:lnSpc>
                <a:spcPct val="105000"/>
              </a:lnSpc>
              <a:spcBef>
                <a:spcPts val="0"/>
              </a:spcBef>
              <a:spcAft>
                <a:spcPts val="0"/>
              </a:spcAft>
              <a:buNone/>
            </a:pPr>
            <a:endParaRPr sz="1600" dirty="0">
              <a:solidFill>
                <a:schemeClr val="dk1"/>
              </a:solidFill>
              <a:latin typeface="Montserrat"/>
              <a:ea typeface="Montserrat"/>
              <a:cs typeface="Montserrat"/>
              <a:sym typeface="Montserrat"/>
            </a:endParaRPr>
          </a:p>
        </p:txBody>
      </p:sp>
      <p:pic>
        <p:nvPicPr>
          <p:cNvPr id="5" name="Picture 4"/>
          <p:cNvPicPr>
            <a:picLocks noChangeAspect="1"/>
          </p:cNvPicPr>
          <p:nvPr/>
        </p:nvPicPr>
        <p:blipFill>
          <a:blip r:embed="rId3"/>
          <a:stretch>
            <a:fillRect/>
          </a:stretch>
        </p:blipFill>
        <p:spPr>
          <a:xfrm>
            <a:off x="2641600" y="393700"/>
            <a:ext cx="6908800" cy="6070600"/>
          </a:xfrm>
          <a:prstGeom prst="rect">
            <a:avLst/>
          </a:prstGeom>
        </p:spPr>
      </p:pic>
    </p:spTree>
    <p:extLst>
      <p:ext uri="{BB962C8B-B14F-4D97-AF65-F5344CB8AC3E}">
        <p14:creationId xmlns:p14="http://schemas.microsoft.com/office/powerpoint/2010/main" val="242701340"/>
      </p:ext>
    </p:extLst>
  </p:cSld>
  <p:clrMapOvr>
    <a:masterClrMapping/>
  </p:clrMapOvr>
  <p:transition spd="slow">
    <p:cut/>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4107136" y="708978"/>
            <a:ext cx="7907063" cy="5437821"/>
          </a:xfrm>
          <a:prstGeom prst="rect">
            <a:avLst/>
          </a:prstGeom>
        </p:spPr>
      </p:pic>
      <p:sp>
        <p:nvSpPr>
          <p:cNvPr id="2" name="Rectangle 1"/>
          <p:cNvSpPr/>
          <p:nvPr/>
        </p:nvSpPr>
        <p:spPr>
          <a:xfrm>
            <a:off x="114300" y="371633"/>
            <a:ext cx="6096000" cy="5909310"/>
          </a:xfrm>
          <a:prstGeom prst="rect">
            <a:avLst/>
          </a:prstGeom>
        </p:spPr>
        <p:txBody>
          <a:bodyPr>
            <a:spAutoFit/>
          </a:bodyPr>
          <a:lstStyle/>
          <a:p>
            <a:r>
              <a:rPr lang="en-US" sz="2800" dirty="0" smtClean="0"/>
              <a:t>Some basic terminology:</a:t>
            </a:r>
          </a:p>
          <a:p>
            <a:endParaRPr lang="en-US" sz="2800" dirty="0" smtClean="0"/>
          </a:p>
          <a:p>
            <a:r>
              <a:rPr lang="en-US" sz="2800" dirty="0" err="1" smtClean="0"/>
              <a:t>KuduClient</a:t>
            </a:r>
            <a:endParaRPr lang="en-US" sz="2800" dirty="0" smtClean="0"/>
          </a:p>
          <a:p>
            <a:endParaRPr lang="en-US" sz="2800" dirty="0"/>
          </a:p>
          <a:p>
            <a:r>
              <a:rPr lang="en-US" sz="2800" dirty="0" smtClean="0"/>
              <a:t>Scanner</a:t>
            </a:r>
          </a:p>
          <a:p>
            <a:endParaRPr lang="en-US" sz="2800" dirty="0"/>
          </a:p>
          <a:p>
            <a:r>
              <a:rPr lang="en-US" sz="2800" dirty="0" err="1" smtClean="0"/>
              <a:t>TokenScanner</a:t>
            </a:r>
            <a:endParaRPr lang="en-US" sz="2800" dirty="0" smtClean="0"/>
          </a:p>
          <a:p>
            <a:endParaRPr lang="en-US" sz="2800" dirty="0"/>
          </a:p>
          <a:p>
            <a:r>
              <a:rPr lang="en-US" sz="2800" dirty="0" err="1" smtClean="0"/>
              <a:t>Tserver</a:t>
            </a:r>
            <a:r>
              <a:rPr lang="en-US" sz="2800" dirty="0" smtClean="0"/>
              <a:t> or tablet server</a:t>
            </a:r>
          </a:p>
          <a:p>
            <a:endParaRPr lang="en-US" sz="2800" dirty="0"/>
          </a:p>
          <a:p>
            <a:r>
              <a:rPr lang="en-US" sz="2800" dirty="0" smtClean="0"/>
              <a:t>Predicate</a:t>
            </a:r>
          </a:p>
          <a:p>
            <a:endParaRPr lang="en-US" sz="2800" dirty="0"/>
          </a:p>
          <a:p>
            <a:r>
              <a:rPr lang="en-US" sz="2800" dirty="0" smtClean="0"/>
              <a:t>Projection</a:t>
            </a:r>
          </a:p>
          <a:p>
            <a:endParaRPr lang="en-US" dirty="0" smtClean="0"/>
          </a:p>
        </p:txBody>
      </p:sp>
    </p:spTree>
    <p:extLst>
      <p:ext uri="{BB962C8B-B14F-4D97-AF65-F5344CB8AC3E}">
        <p14:creationId xmlns:p14="http://schemas.microsoft.com/office/powerpoint/2010/main" val="563676651"/>
      </p:ext>
    </p:extLst>
  </p:cSld>
  <p:clrMapOvr>
    <a:masterClrMapping/>
  </p:clrMapOvr>
  <p:transition spd="slow">
    <p:cut/>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Shape 297"/>
          <p:cNvSpPr txBox="1"/>
          <p:nvPr/>
        </p:nvSpPr>
        <p:spPr>
          <a:xfrm>
            <a:off x="427066" y="1002728"/>
            <a:ext cx="7459634" cy="5396700"/>
          </a:xfrm>
          <a:prstGeom prst="rect">
            <a:avLst/>
          </a:prstGeom>
          <a:noFill/>
          <a:ln>
            <a:noFill/>
          </a:ln>
        </p:spPr>
        <p:txBody>
          <a:bodyPr lIns="121900" tIns="121900" rIns="121900" bIns="121900" anchor="t" anchorCtr="0">
            <a:noAutofit/>
          </a:bodyPr>
          <a:lstStyle/>
          <a:p>
            <a:pPr marL="342900" indent="-342900">
              <a:lnSpc>
                <a:spcPct val="105000"/>
              </a:lnSpc>
              <a:spcBef>
                <a:spcPts val="1000"/>
              </a:spcBef>
              <a:buClr>
                <a:schemeClr val="lt2"/>
              </a:buClr>
              <a:buSzPct val="101434"/>
              <a:buFontTx/>
              <a:buChar char="•"/>
            </a:pPr>
            <a:r>
              <a:rPr lang="en-US" sz="2800" dirty="0" smtClean="0">
                <a:solidFill>
                  <a:schemeClr val="dk2"/>
                </a:solidFill>
              </a:rPr>
              <a:t>Kudu stores information on disk and NOT in </a:t>
            </a:r>
            <a:r>
              <a:rPr lang="en-US" sz="2800" dirty="0" err="1" smtClean="0">
                <a:solidFill>
                  <a:schemeClr val="dk2"/>
                </a:solidFill>
              </a:rPr>
              <a:t>hdfs</a:t>
            </a:r>
            <a:endParaRPr lang="en-US" sz="2800" dirty="0" smtClean="0">
              <a:solidFill>
                <a:schemeClr val="dk2"/>
              </a:solidFill>
            </a:endParaRPr>
          </a:p>
          <a:p>
            <a:pPr marL="342900" indent="-342900">
              <a:lnSpc>
                <a:spcPct val="105000"/>
              </a:lnSpc>
              <a:spcBef>
                <a:spcPts val="1000"/>
              </a:spcBef>
              <a:buClr>
                <a:schemeClr val="lt2"/>
              </a:buClr>
              <a:buSzPct val="101434"/>
              <a:buFontTx/>
              <a:buChar char="•"/>
            </a:pPr>
            <a:r>
              <a:rPr lang="en-US" sz="2800" dirty="0" smtClean="0">
                <a:solidFill>
                  <a:schemeClr val="dk2"/>
                </a:solidFill>
                <a:latin typeface="Montserrat"/>
                <a:ea typeface="Montserrat"/>
                <a:cs typeface="Montserrat"/>
                <a:sym typeface="Montserrat"/>
              </a:rPr>
              <a:t>Kudu has client side partition pruning which can save on number of calls</a:t>
            </a:r>
          </a:p>
          <a:p>
            <a:pPr marL="342900" indent="-342900">
              <a:lnSpc>
                <a:spcPct val="105000"/>
              </a:lnSpc>
              <a:spcBef>
                <a:spcPts val="1000"/>
              </a:spcBef>
              <a:buClr>
                <a:schemeClr val="lt2"/>
              </a:buClr>
              <a:buSzPct val="101434"/>
              <a:buFontTx/>
              <a:buChar char="•"/>
            </a:pPr>
            <a:r>
              <a:rPr lang="en-US" sz="2800" dirty="0" smtClean="0">
                <a:solidFill>
                  <a:schemeClr val="dk2"/>
                </a:solidFill>
                <a:latin typeface="Montserrat"/>
                <a:ea typeface="Montserrat"/>
                <a:cs typeface="Montserrat"/>
                <a:sym typeface="Montserrat"/>
              </a:rPr>
              <a:t>It’s a pain to change the primary keys or the hash based partitioning of a table after creation</a:t>
            </a:r>
          </a:p>
          <a:p>
            <a:pPr marL="342900" indent="-342900">
              <a:lnSpc>
                <a:spcPct val="105000"/>
              </a:lnSpc>
              <a:spcBef>
                <a:spcPts val="1000"/>
              </a:spcBef>
              <a:buClr>
                <a:schemeClr val="lt2"/>
              </a:buClr>
              <a:buSzPct val="101434"/>
              <a:buFontTx/>
              <a:buChar char="•"/>
            </a:pPr>
            <a:r>
              <a:rPr lang="en-US" sz="2800" dirty="0" smtClean="0">
                <a:solidFill>
                  <a:schemeClr val="dk2"/>
                </a:solidFill>
                <a:latin typeface="Montserrat"/>
                <a:ea typeface="Montserrat"/>
                <a:cs typeface="Montserrat"/>
                <a:sym typeface="Montserrat"/>
              </a:rPr>
              <a:t>The kudu client for java will single thread calls to each tablet</a:t>
            </a:r>
          </a:p>
          <a:p>
            <a:pPr marL="342900" indent="-342900">
              <a:lnSpc>
                <a:spcPct val="105000"/>
              </a:lnSpc>
              <a:spcBef>
                <a:spcPts val="1000"/>
              </a:spcBef>
              <a:buClr>
                <a:schemeClr val="lt2"/>
              </a:buClr>
              <a:buSzPct val="101434"/>
              <a:buFontTx/>
              <a:buChar char="•"/>
            </a:pPr>
            <a:r>
              <a:rPr lang="en-US" sz="2800" dirty="0" smtClean="0">
                <a:solidFill>
                  <a:schemeClr val="dk2"/>
                </a:solidFill>
                <a:latin typeface="Montserrat"/>
                <a:ea typeface="Montserrat"/>
                <a:cs typeface="Montserrat"/>
                <a:sym typeface="Montserrat"/>
              </a:rPr>
              <a:t>If your really trying to tweak performance you can sort the primary keys before inserting</a:t>
            </a:r>
            <a:endParaRPr sz="2800" dirty="0">
              <a:solidFill>
                <a:schemeClr val="dk1"/>
              </a:solidFill>
              <a:latin typeface="Montserrat"/>
              <a:ea typeface="Montserrat"/>
              <a:cs typeface="Montserrat"/>
              <a:sym typeface="Montserrat"/>
            </a:endParaRPr>
          </a:p>
        </p:txBody>
      </p:sp>
      <p:sp>
        <p:nvSpPr>
          <p:cNvPr id="298" name="Shape 298"/>
          <p:cNvSpPr txBox="1"/>
          <p:nvPr/>
        </p:nvSpPr>
        <p:spPr>
          <a:xfrm>
            <a:off x="182933" y="143733"/>
            <a:ext cx="9791100" cy="519600"/>
          </a:xfrm>
          <a:prstGeom prst="rect">
            <a:avLst/>
          </a:prstGeom>
          <a:noFill/>
          <a:ln>
            <a:noFill/>
          </a:ln>
        </p:spPr>
        <p:txBody>
          <a:bodyPr lIns="121900" tIns="121900" rIns="121900" bIns="121900" anchor="t" anchorCtr="0">
            <a:noAutofit/>
          </a:bodyPr>
          <a:lstStyle/>
          <a:p>
            <a:pPr marL="0" marR="0" lvl="0" indent="0" algn="l" rtl="0">
              <a:lnSpc>
                <a:spcPct val="105000"/>
              </a:lnSpc>
              <a:spcBef>
                <a:spcPts val="0"/>
              </a:spcBef>
              <a:spcAft>
                <a:spcPts val="0"/>
              </a:spcAft>
              <a:buClr>
                <a:srgbClr val="000000"/>
              </a:buClr>
              <a:buSzPct val="25000"/>
              <a:buFont typeface="Montserrat"/>
              <a:buNone/>
            </a:pPr>
            <a:r>
              <a:rPr lang="en-US" sz="2400" dirty="0" err="1" smtClean="0"/>
              <a:t>Misc</a:t>
            </a:r>
            <a:r>
              <a:rPr lang="en-US" sz="2400" dirty="0" smtClean="0"/>
              <a:t> things to know</a:t>
            </a:r>
            <a:endParaRPr lang="en-US" sz="2400" dirty="0"/>
          </a:p>
        </p:txBody>
      </p:sp>
      <p:sp>
        <p:nvSpPr>
          <p:cNvPr id="4" name="Shape 297"/>
          <p:cNvSpPr txBox="1"/>
          <p:nvPr/>
        </p:nvSpPr>
        <p:spPr>
          <a:xfrm>
            <a:off x="5634066" y="1002728"/>
            <a:ext cx="4978516" cy="5396700"/>
          </a:xfrm>
          <a:prstGeom prst="rect">
            <a:avLst/>
          </a:prstGeom>
          <a:noFill/>
          <a:ln>
            <a:noFill/>
          </a:ln>
        </p:spPr>
        <p:txBody>
          <a:bodyPr lIns="121900" tIns="121900" rIns="121900" bIns="121900" anchor="t" anchorCtr="0">
            <a:noAutofit/>
          </a:bodyPr>
          <a:lstStyle/>
          <a:p>
            <a:pPr marL="285750" lvl="0" rtl="0">
              <a:lnSpc>
                <a:spcPct val="105000"/>
              </a:lnSpc>
              <a:spcBef>
                <a:spcPts val="1000"/>
              </a:spcBef>
              <a:buClr>
                <a:schemeClr val="dk2"/>
              </a:buClr>
              <a:buSzPct val="101434"/>
              <a:buChar char="•"/>
            </a:pPr>
            <a:endParaRPr lang="en-US" sz="1600" dirty="0">
              <a:solidFill>
                <a:schemeClr val="dk2"/>
              </a:solidFill>
            </a:endParaRPr>
          </a:p>
          <a:p>
            <a:pPr marR="0" lvl="0" algn="l" rtl="0">
              <a:lnSpc>
                <a:spcPct val="105000"/>
              </a:lnSpc>
              <a:spcBef>
                <a:spcPts val="0"/>
              </a:spcBef>
              <a:spcAft>
                <a:spcPts val="0"/>
              </a:spcAft>
              <a:buNone/>
            </a:pPr>
            <a:endParaRPr sz="1600" dirty="0">
              <a:solidFill>
                <a:schemeClr val="dk1"/>
              </a:solidFill>
              <a:latin typeface="Montserrat"/>
              <a:ea typeface="Montserrat"/>
              <a:cs typeface="Montserrat"/>
              <a:sym typeface="Montserrat"/>
            </a:endParaRPr>
          </a:p>
        </p:txBody>
      </p:sp>
    </p:spTree>
    <p:extLst>
      <p:ext uri="{BB962C8B-B14F-4D97-AF65-F5344CB8AC3E}">
        <p14:creationId xmlns:p14="http://schemas.microsoft.com/office/powerpoint/2010/main" val="1451891734"/>
      </p:ext>
    </p:extLst>
  </p:cSld>
  <p:clrMapOvr>
    <a:masterClrMapping/>
  </p:clrMapOvr>
  <p:transition spd="slow">
    <p:cut/>
  </p:transition>
  <p:timing>
    <p:tnLst>
      <p:par>
        <p:cTn id="1" dur="indefinite" restart="never" nodeType="tmRoot"/>
      </p:par>
    </p:tnLst>
  </p:timing>
</p:sld>
</file>

<file path=ppt/theme/theme1.xml><?xml version="1.0" encoding="utf-8"?>
<a:theme xmlns:a="http://schemas.openxmlformats.org/drawingml/2006/main" name="TEMPLATE_RMS_2015">
  <a:themeElements>
    <a:clrScheme name="RMS-Brand Palette">
      <a:dk1>
        <a:srgbClr val="000000"/>
      </a:dk1>
      <a:lt1>
        <a:srgbClr val="FFFFFF"/>
      </a:lt1>
      <a:dk2>
        <a:srgbClr val="555555"/>
      </a:dk2>
      <a:lt2>
        <a:srgbClr val="C41230"/>
      </a:lt2>
      <a:accent1>
        <a:srgbClr val="00728E"/>
      </a:accent1>
      <a:accent2>
        <a:srgbClr val="6E9B9A"/>
      </a:accent2>
      <a:accent3>
        <a:srgbClr val="C74A49"/>
      </a:accent3>
      <a:accent4>
        <a:srgbClr val="9EBDBC"/>
      </a:accent4>
      <a:accent5>
        <a:srgbClr val="E6C882"/>
      </a:accent5>
      <a:accent6>
        <a:srgbClr val="96B45A"/>
      </a:accent6>
      <a:hlink>
        <a:srgbClr val="4D4D4D"/>
      </a:hlink>
      <a:folHlink>
        <a:srgbClr val="95968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44190</TotalTime>
  <Words>449</Words>
  <Application>Microsoft Macintosh PowerPoint</Application>
  <PresentationFormat>Widescreen</PresentationFormat>
  <Paragraphs>92</Paragraphs>
  <Slides>21</Slides>
  <Notes>21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Calibri</vt:lpstr>
      <vt:lpstr>Courier New</vt:lpstr>
      <vt:lpstr>Montserrat</vt:lpstr>
      <vt:lpstr>Noto Sans Symbols</vt:lpstr>
      <vt:lpstr>Arial</vt:lpstr>
      <vt:lpstr>TEMPLATE_RMS_2015</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15.0030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Architecture update March, 2016  Cory Isaacson   </dc:title>
  <cp:lastModifiedBy>Chris  George</cp:lastModifiedBy>
  <cp:revision>154</cp:revision>
  <dcterms:modified xsi:type="dcterms:W3CDTF">2017-01-24T18:54:35Z</dcterms:modified>
</cp:coreProperties>
</file>